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3" r:id="rId2"/>
  </p:sldMasterIdLst>
  <p:notesMasterIdLst>
    <p:notesMasterId r:id="rId24"/>
  </p:notesMasterIdLst>
  <p:sldIdLst>
    <p:sldId id="256" r:id="rId3"/>
    <p:sldId id="301" r:id="rId4"/>
    <p:sldId id="295" r:id="rId5"/>
    <p:sldId id="297" r:id="rId6"/>
    <p:sldId id="298" r:id="rId7"/>
    <p:sldId id="296" r:id="rId8"/>
    <p:sldId id="300" r:id="rId9"/>
    <p:sldId id="257" r:id="rId10"/>
    <p:sldId id="262" r:id="rId11"/>
    <p:sldId id="263" r:id="rId12"/>
    <p:sldId id="265" r:id="rId13"/>
    <p:sldId id="266" r:id="rId14"/>
    <p:sldId id="294" r:id="rId15"/>
    <p:sldId id="267" r:id="rId16"/>
    <p:sldId id="293" r:id="rId17"/>
    <p:sldId id="269" r:id="rId18"/>
    <p:sldId id="302" r:id="rId19"/>
    <p:sldId id="291" r:id="rId20"/>
    <p:sldId id="285" r:id="rId21"/>
    <p:sldId id="286" r:id="rId22"/>
    <p:sldId id="289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50" userDrawn="1">
          <p15:clr>
            <a:srgbClr val="A4A3A4"/>
          </p15:clr>
        </p15:guide>
        <p15:guide id="2" pos="3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54" autoAdjust="0"/>
    <p:restoredTop sz="95543" autoAdjust="0"/>
  </p:normalViewPr>
  <p:slideViewPr>
    <p:cSldViewPr snapToGrid="0" snapToObjects="1" showGuides="1">
      <p:cViewPr>
        <p:scale>
          <a:sx n="75" d="100"/>
          <a:sy n="75" d="100"/>
        </p:scale>
        <p:origin x="-1938" y="-888"/>
      </p:cViewPr>
      <p:guideLst>
        <p:guide orient="horz" pos="2750"/>
        <p:guide pos="33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4" name="Shape 6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707839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Shape 6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9" name="Shape 6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5" name="Shape 8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 тезисам лучше всего добавлять иконки по теме. Они смотрятся лучше, чем просто буллеты</a:t>
            </a:r>
          </a:p>
        </p:txBody>
      </p:sp>
    </p:spTree>
    <p:extLst>
      <p:ext uri="{BB962C8B-B14F-4D97-AF65-F5344CB8AC3E}">
        <p14:creationId xmlns:p14="http://schemas.microsoft.com/office/powerpoint/2010/main" val="4017649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Shape 12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8" name="Shape 12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Слева нужно обрезать картинки под круг. Обводка – желтая и синяя.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1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https://e-</a:t>
            </a:r>
            <a:r>
              <a:rPr lang="en-US" err="1"/>
              <a:t>pepper.ru</a:t>
            </a:r>
            <a:r>
              <a:rPr lang="en-US"/>
              <a:t>/news/rynok-internet-torgovli-v-2017-godu-dannye-akit.html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84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Shape 177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6" name="Shape 17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01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</a:t>
            </a:r>
            <a:r>
              <a:rPr lang="en-US" err="1"/>
              <a:t>blog.ecomsol.ru</a:t>
            </a:r>
            <a:r>
              <a:rPr lang="en-US"/>
              <a:t>/trends_2016-2017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364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Shape 19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6" name="Shape 19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003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Доля в деньгах. Показываем какой рынок больше зарабатывает 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976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Пока вы будете делать индивидуальное решение крупные игроки уже заберут всех ваших клиентов. Индивидуальный проект это</a:t>
            </a:r>
            <a:r>
              <a:rPr lang="ru-RU" baseline="0"/>
              <a:t> долго и дорого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6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hape 8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5" name="Shape 8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К тезисам лучше всего добавлять иконки по теме. Они смотрятся лучше, чем просто буллеты</a:t>
            </a:r>
          </a:p>
        </p:txBody>
      </p:sp>
    </p:spTree>
    <p:extLst>
      <p:ext uri="{BB962C8B-B14F-4D97-AF65-F5344CB8AC3E}">
        <p14:creationId xmlns:p14="http://schemas.microsoft.com/office/powerpoint/2010/main" val="250811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5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0" name="Текст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2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89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3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1" cy="114348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32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lnSpc>
                <a:spcPct val="100000"/>
              </a:lnSpc>
              <a:spcBef>
                <a:spcPts val="60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lnSpc>
                <a:spcPct val="100000"/>
              </a:lnSpc>
              <a:spcBef>
                <a:spcPts val="600"/>
              </a:spcBef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lnSpc>
                <a:spcPct val="100000"/>
              </a:lnSpc>
              <a:spcBef>
                <a:spcPts val="600"/>
              </a:spcBef>
              <a:buFontTx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3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2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78" y="1535113"/>
            <a:ext cx="5389034" cy="639764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7" name="Текст 3"/>
          <p:cNvSpPr>
            <a:spLocks noGrp="1"/>
          </p:cNvSpPr>
          <p:nvPr>
            <p:ph type="body" sz="half" idx="13"/>
          </p:nvPr>
        </p:nvSpPr>
        <p:spPr>
          <a:xfrm>
            <a:off x="609613" y="1435104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1"/>
            <a:ext cx="7315201" cy="56674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6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44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40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40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309563">
              <a:lnSpc>
                <a:spcPct val="100000"/>
              </a:lnSpc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2124" y="6540500"/>
            <a:ext cx="241403" cy="241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309563">
              <a:defRPr sz="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32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lnSpc>
                <a:spcPct val="100000"/>
              </a:lnSpc>
              <a:spcBef>
                <a:spcPts val="60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lnSpc>
                <a:spcPct val="100000"/>
              </a:lnSpc>
              <a:spcBef>
                <a:spcPts val="600"/>
              </a:spcBef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lnSpc>
                <a:spcPct val="100000"/>
              </a:lnSpc>
              <a:spcBef>
                <a:spcPts val="600"/>
              </a:spcBef>
              <a:buFontTx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3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0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78" y="1535113"/>
            <a:ext cx="5389034" cy="639764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9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5" name="Текст 3"/>
          <p:cNvSpPr>
            <a:spLocks noGrp="1"/>
          </p:cNvSpPr>
          <p:nvPr>
            <p:ph type="body" sz="half" idx="13"/>
          </p:nvPr>
        </p:nvSpPr>
        <p:spPr>
          <a:xfrm>
            <a:off x="609613" y="1435104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1"/>
            <a:ext cx="7315201" cy="56674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04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44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40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40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309563">
              <a:lnSpc>
                <a:spcPct val="100000"/>
              </a:lnSpc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30956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2124" y="6540500"/>
            <a:ext cx="241403" cy="241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309563">
              <a:defRPr sz="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5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 algn="ctr"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 algn="ctr"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 algn="ctr"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 algn="ctr"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5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  <a:lvl2pPr>
              <a:defRPr>
                <a:latin typeface="Exo 2 Léger"/>
                <a:ea typeface="Exo 2 Léger"/>
                <a:cs typeface="Exo 2 Léger"/>
                <a:sym typeface="Exo 2 Léger"/>
              </a:defRPr>
            </a:lvl2pPr>
            <a:lvl3pPr>
              <a:defRPr>
                <a:latin typeface="Exo 2 Léger"/>
                <a:ea typeface="Exo 2 Léger"/>
                <a:cs typeface="Exo 2 Léger"/>
                <a:sym typeface="Exo 2 Léger"/>
              </a:defRPr>
            </a:lvl3pPr>
            <a:lvl4pPr>
              <a:defRPr>
                <a:latin typeface="Exo 2 Léger"/>
                <a:ea typeface="Exo 2 Léger"/>
                <a:cs typeface="Exo 2 Léger"/>
                <a:sym typeface="Exo 2 Léger"/>
              </a:defRPr>
            </a:lvl4pPr>
            <a:lvl5pPr>
              <a:defRPr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55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6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  <a:lvl2pPr>
              <a:defRPr>
                <a:latin typeface="Exo 2 Léger"/>
                <a:ea typeface="Exo 2 Léger"/>
                <a:cs typeface="Exo 2 Léger"/>
                <a:sym typeface="Exo 2 Léger"/>
              </a:defRPr>
            </a:lvl2pPr>
            <a:lvl3pPr>
              <a:defRPr>
                <a:latin typeface="Exo 2 Léger"/>
                <a:ea typeface="Exo 2 Léger"/>
                <a:cs typeface="Exo 2 Léger"/>
                <a:sym typeface="Exo 2 Léger"/>
              </a:defRPr>
            </a:lvl3pPr>
            <a:lvl4pPr>
              <a:defRPr>
                <a:latin typeface="Exo 2 Léger"/>
                <a:ea typeface="Exo 2 Léger"/>
                <a:cs typeface="Exo 2 Léger"/>
                <a:sym typeface="Exo 2 Léger"/>
              </a:defRPr>
            </a:lvl4pPr>
            <a:lvl5pPr>
              <a:defRPr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8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pPr>
            <a:endParaRPr/>
          </a:p>
        </p:txBody>
      </p:sp>
      <p:sp>
        <p:nvSpPr>
          <p:cNvPr id="5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60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18457" indent="-261257">
              <a:defRPr sz="32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19200" indent="-304800">
              <a:defRPr sz="32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37360" indent="-365760">
              <a:defRPr sz="32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94560" indent="-365760">
              <a:defRPr sz="32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03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pPr>
            <a:endParaRPr/>
          </a:p>
        </p:txBody>
      </p:sp>
      <p:sp>
        <p:nvSpPr>
          <p:cNvPr id="6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612" name="Espace réservé pour une image 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22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  <a:lvl2pPr>
              <a:defRPr>
                <a:latin typeface="Exo 2 Léger"/>
                <a:ea typeface="Exo 2 Léger"/>
                <a:cs typeface="Exo 2 Léger"/>
                <a:sym typeface="Exo 2 Léger"/>
              </a:defRPr>
            </a:lvl2pPr>
            <a:lvl3pPr>
              <a:defRPr>
                <a:latin typeface="Exo 2 Léger"/>
                <a:ea typeface="Exo 2 Léger"/>
                <a:cs typeface="Exo 2 Léger"/>
                <a:sym typeface="Exo 2 Léger"/>
              </a:defRPr>
            </a:lvl3pPr>
            <a:lvl4pPr>
              <a:defRPr>
                <a:latin typeface="Exo 2 Léger"/>
                <a:ea typeface="Exo 2 Léger"/>
                <a:cs typeface="Exo 2 Léger"/>
                <a:sym typeface="Exo 2 Léger"/>
              </a:defRPr>
            </a:lvl4pPr>
            <a:lvl5pPr>
              <a:defRPr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3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  <a:lvl2pPr>
              <a:defRPr>
                <a:latin typeface="Exo 2 Léger"/>
                <a:ea typeface="Exo 2 Léger"/>
                <a:cs typeface="Exo 2 Léger"/>
                <a:sym typeface="Exo 2 Léger"/>
              </a:defRPr>
            </a:lvl2pPr>
            <a:lvl3pPr>
              <a:defRPr>
                <a:latin typeface="Exo 2 Léger"/>
                <a:ea typeface="Exo 2 Léger"/>
                <a:cs typeface="Exo 2 Léger"/>
                <a:sym typeface="Exo 2 Léger"/>
              </a:defRPr>
            </a:lvl3pPr>
            <a:lvl4pPr>
              <a:defRPr>
                <a:latin typeface="Exo 2 Léger"/>
                <a:ea typeface="Exo 2 Léger"/>
                <a:cs typeface="Exo 2 Léger"/>
                <a:sym typeface="Exo 2 Léger"/>
              </a:defRPr>
            </a:lvl4pPr>
            <a:lvl5pPr>
              <a:defRPr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4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4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lnSpc>
                <a:spcPct val="100000"/>
              </a:lnSpc>
              <a:defRPr sz="4200"/>
            </a:lvl1pPr>
            <a:lvl2pPr marL="657225" indent="-428625" defTabSz="1219200">
              <a:lnSpc>
                <a:spcPct val="100000"/>
              </a:lnSpc>
              <a:buChar char="–"/>
              <a:defRPr sz="4200"/>
            </a:lvl2pPr>
            <a:lvl3pPr marL="857250" indent="-400050" defTabSz="1219200">
              <a:lnSpc>
                <a:spcPct val="100000"/>
              </a:lnSpc>
              <a:defRPr sz="4200"/>
            </a:lvl3pPr>
            <a:lvl4pPr marL="1165860" indent="-480059" defTabSz="1219200">
              <a:lnSpc>
                <a:spcPct val="100000"/>
              </a:lnSpc>
              <a:buChar char="–"/>
              <a:defRPr sz="4200"/>
            </a:lvl4pPr>
            <a:lvl5pPr marL="1394460" indent="-480060" defTabSz="1219200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121918" tIns="121918" rIns="121918" bIns="121918" anchor="t"/>
          <a:lstStyle>
            <a:lvl1pPr defTabSz="1219200">
              <a:lnSpc>
                <a:spcPct val="100000"/>
              </a:lnSpc>
              <a:defRPr sz="53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4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121918" tIns="121918" rIns="121918" bIns="121918" anchor="b"/>
          <a:lstStyle>
            <a:lvl1pPr marL="0" indent="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 defTabSz="121920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5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2" cy="4525964"/>
          </a:xfrm>
          <a:prstGeom prst="rect">
            <a:avLst/>
          </a:prstGeom>
        </p:spPr>
        <p:txBody>
          <a:bodyPr lIns="121918" tIns="121918" rIns="121918" bIns="121918"/>
          <a:lstStyle>
            <a:lvl1pPr marL="453117" indent="-453117" defTabSz="1219200">
              <a:lnSpc>
                <a:spcPct val="100000"/>
              </a:lnSpc>
              <a:spcBef>
                <a:spcPts val="800"/>
              </a:spcBef>
              <a:defRPr sz="3700"/>
            </a:lvl1pPr>
            <a:lvl2pPr marL="669131" indent="-440531" defTabSz="1219200">
              <a:lnSpc>
                <a:spcPct val="100000"/>
              </a:lnSpc>
              <a:spcBef>
                <a:spcPts val="800"/>
              </a:spcBef>
              <a:buChar char="–"/>
              <a:defRPr sz="3700"/>
            </a:lvl2pPr>
            <a:lvl3pPr marL="880110" indent="-422909" defTabSz="1219200">
              <a:lnSpc>
                <a:spcPct val="100000"/>
              </a:lnSpc>
              <a:spcBef>
                <a:spcPts val="800"/>
              </a:spcBef>
              <a:defRPr sz="3700"/>
            </a:lvl3pPr>
            <a:lvl4pPr marL="1155700" indent="-469900" defTabSz="1219200">
              <a:lnSpc>
                <a:spcPct val="100000"/>
              </a:lnSpc>
              <a:spcBef>
                <a:spcPts val="800"/>
              </a:spcBef>
              <a:buChar char="–"/>
              <a:defRPr sz="3700"/>
            </a:lvl4pPr>
            <a:lvl5pPr marL="1384300" indent="-469900" defTabSz="1219200">
              <a:lnSpc>
                <a:spcPct val="100000"/>
              </a:lnSpc>
              <a:spcBef>
                <a:spcPts val="800"/>
              </a:spcBef>
              <a:buChar char="»"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6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9" cy="639764"/>
          </a:xfrm>
          <a:prstGeom prst="rect">
            <a:avLst/>
          </a:prstGeom>
        </p:spPr>
        <p:txBody>
          <a:bodyPr lIns="121918" tIns="121918" rIns="121918" bIns="121918" anchor="b"/>
          <a:lstStyle>
            <a:lvl1pPr marL="0" indent="0" defTabSz="1219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1pPr>
            <a:lvl2pPr marL="0" indent="0" defTabSz="1219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2pPr>
            <a:lvl3pPr marL="0" indent="0" defTabSz="1219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3pPr>
            <a:lvl4pPr marL="0" indent="0" defTabSz="1219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4pPr>
            <a:lvl5pPr marL="0" indent="0" defTabSz="1219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8" name="Shape 49"/>
          <p:cNvSpPr>
            <a:spLocks noGrp="1"/>
          </p:cNvSpPr>
          <p:nvPr>
            <p:ph type="body" sz="quarter" idx="13"/>
          </p:nvPr>
        </p:nvSpPr>
        <p:spPr>
          <a:xfrm>
            <a:off x="6193371" y="1535112"/>
            <a:ext cx="5389035" cy="639765"/>
          </a:xfrm>
          <a:prstGeom prst="rect">
            <a:avLst/>
          </a:prstGeom>
        </p:spPr>
        <p:txBody>
          <a:bodyPr lIns="121918" tIns="121918" rIns="121918" bIns="121918" anchor="b"/>
          <a:lstStyle/>
          <a:p>
            <a:pPr marL="0" indent="0" defTabSz="121920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6400" b="1"/>
            </a:pPr>
            <a:endParaRPr/>
          </a:p>
        </p:txBody>
      </p:sp>
      <p:sp>
        <p:nvSpPr>
          <p:cNvPr id="6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4" y="273049"/>
            <a:ext cx="4011086" cy="1162051"/>
          </a:xfrm>
          <a:prstGeom prst="rect">
            <a:avLst/>
          </a:prstGeom>
        </p:spPr>
        <p:txBody>
          <a:bodyPr lIns="121918" tIns="121918" rIns="121918" bIns="121918" anchor="b"/>
          <a:lstStyle>
            <a:lvl1pPr defTabSz="1219200">
              <a:lnSpc>
                <a:spcPct val="100000"/>
              </a:lnSpc>
              <a:defRPr sz="2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9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8" cy="5853115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lnSpc>
                <a:spcPct val="100000"/>
              </a:lnSpc>
              <a:defRPr sz="4200"/>
            </a:lvl1pPr>
            <a:lvl2pPr marL="657225" indent="-428625" defTabSz="1219200">
              <a:lnSpc>
                <a:spcPct val="100000"/>
              </a:lnSpc>
              <a:buChar char="–"/>
              <a:defRPr sz="4200"/>
            </a:lvl2pPr>
            <a:lvl3pPr marL="857250" indent="-400050" defTabSz="1219200">
              <a:lnSpc>
                <a:spcPct val="100000"/>
              </a:lnSpc>
              <a:defRPr sz="4200"/>
            </a:lvl3pPr>
            <a:lvl4pPr marL="1165860" indent="-480059" defTabSz="1219200">
              <a:lnSpc>
                <a:spcPct val="100000"/>
              </a:lnSpc>
              <a:buChar char="–"/>
              <a:defRPr sz="4200"/>
            </a:lvl4pPr>
            <a:lvl5pPr marL="1394460" indent="-480060" defTabSz="1219200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3" name="Shape 74"/>
          <p:cNvSpPr>
            <a:spLocks noGrp="1"/>
          </p:cNvSpPr>
          <p:nvPr>
            <p:ph type="body" sz="half" idx="13"/>
          </p:nvPr>
        </p:nvSpPr>
        <p:spPr>
          <a:xfrm>
            <a:off x="609604" y="1435103"/>
            <a:ext cx="4011086" cy="4691063"/>
          </a:xfrm>
          <a:prstGeom prst="rect">
            <a:avLst/>
          </a:prstGeom>
        </p:spPr>
        <p:txBody>
          <a:bodyPr lIns="121918" tIns="121918" rIns="121918" bIns="121918"/>
          <a:lstStyle/>
          <a:p>
            <a:pPr marL="0" indent="0" defTabSz="1219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6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1"/>
            <a:ext cx="7315202" cy="566740"/>
          </a:xfrm>
          <a:prstGeom prst="rect">
            <a:avLst/>
          </a:prstGeom>
        </p:spPr>
        <p:txBody>
          <a:bodyPr lIns="121918" tIns="121918" rIns="121918" bIns="121918" anchor="b"/>
          <a:lstStyle>
            <a:lvl1pPr defTabSz="1219200">
              <a:lnSpc>
                <a:spcPct val="100000"/>
              </a:lnSpc>
              <a:defRPr sz="2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02" name="Shape 83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2" cy="41148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0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9"/>
            <a:ext cx="7315202" cy="804864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defTabSz="1219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1pPr>
            <a:lvl2pPr marL="0" indent="0" defTabSz="1219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2pPr>
            <a:lvl3pPr marL="0" indent="0" defTabSz="1219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3pPr>
            <a:lvl4pPr marL="0" indent="0" defTabSz="1219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4pPr>
            <a:lvl5pPr marL="0" indent="0" defTabSz="1219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1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4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lnSpc>
                <a:spcPct val="100000"/>
              </a:lnSpc>
              <a:defRPr sz="4200"/>
            </a:lvl1pPr>
            <a:lvl2pPr marL="657225" indent="-428625" defTabSz="1219200">
              <a:lnSpc>
                <a:spcPct val="100000"/>
              </a:lnSpc>
              <a:buChar char="–"/>
              <a:defRPr sz="4200"/>
            </a:lvl2pPr>
            <a:lvl3pPr marL="857250" indent="-400050" defTabSz="1219200">
              <a:lnSpc>
                <a:spcPct val="100000"/>
              </a:lnSpc>
              <a:defRPr sz="4200"/>
            </a:lvl3pPr>
            <a:lvl4pPr marL="1165860" indent="-480059" defTabSz="1219200">
              <a:lnSpc>
                <a:spcPct val="100000"/>
              </a:lnSpc>
              <a:buChar char="–"/>
              <a:defRPr sz="4200"/>
            </a:lvl4pPr>
            <a:lvl5pPr marL="1394460" indent="-480060" defTabSz="1219200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8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2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1" cy="5851528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lnSpc>
                <a:spcPct val="100000"/>
              </a:lnSpc>
              <a:defRPr sz="4200"/>
            </a:lvl1pPr>
            <a:lvl2pPr marL="657225" indent="-428625" defTabSz="1219200">
              <a:lnSpc>
                <a:spcPct val="100000"/>
              </a:lnSpc>
              <a:buChar char="–"/>
              <a:defRPr sz="4200"/>
            </a:lvl2pPr>
            <a:lvl3pPr marL="857250" indent="-400050" defTabSz="1219200">
              <a:lnSpc>
                <a:spcPct val="100000"/>
              </a:lnSpc>
              <a:defRPr sz="4200"/>
            </a:lvl3pPr>
            <a:lvl4pPr marL="1165860" indent="-480059" defTabSz="1219200">
              <a:lnSpc>
                <a:spcPct val="100000"/>
              </a:lnSpc>
              <a:buChar char="–"/>
              <a:defRPr sz="4200"/>
            </a:lvl4pPr>
            <a:lvl5pPr marL="1394460" indent="-480060" defTabSz="1219200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2" cy="1143481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3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1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1" cy="2324101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412750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1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79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412750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4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79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7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609584" algn="ctr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1219169" algn="ctr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1828754" algn="ctr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2438338" algn="ctr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6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defRPr sz="4200"/>
            </a:lvl1pPr>
            <a:lvl2pPr marL="1042060" indent="-432475">
              <a:lnSpc>
                <a:spcPct val="100000"/>
              </a:lnSpc>
              <a:buChar char="–"/>
              <a:defRPr sz="4200"/>
            </a:lvl2pPr>
            <a:lvl3pPr marL="1619209" indent="-400039">
              <a:lnSpc>
                <a:spcPct val="100000"/>
              </a:lnSpc>
              <a:defRPr sz="4200"/>
            </a:lvl3pPr>
            <a:lvl4pPr marL="2321111" indent="-492356">
              <a:lnSpc>
                <a:spcPct val="100000"/>
              </a:lnSpc>
              <a:buChar char="–"/>
              <a:defRPr sz="4200"/>
            </a:lvl4pPr>
            <a:lvl5pPr marL="2930695" indent="-492356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53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60958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1219169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1828754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2438338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8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spcBef>
                <a:spcPts val="800"/>
              </a:spcBef>
              <a:defRPr sz="3700"/>
            </a:lvl1pPr>
            <a:lvl2pPr marL="1050104" indent="-440519">
              <a:lnSpc>
                <a:spcPct val="100000"/>
              </a:lnSpc>
              <a:spcBef>
                <a:spcPts val="800"/>
              </a:spcBef>
              <a:buChar char="–"/>
              <a:defRPr sz="3700"/>
            </a:lvl2pPr>
            <a:lvl3pPr marL="1652912" indent="-433742">
              <a:lnSpc>
                <a:spcPct val="100000"/>
              </a:lnSpc>
              <a:spcBef>
                <a:spcPts val="800"/>
              </a:spcBef>
              <a:defRPr sz="3700"/>
            </a:lvl3pPr>
            <a:lvl4pPr marL="2298642" indent="-469887">
              <a:lnSpc>
                <a:spcPct val="100000"/>
              </a:lnSpc>
              <a:spcBef>
                <a:spcPts val="800"/>
              </a:spcBef>
              <a:buChar char="–"/>
              <a:defRPr sz="3700"/>
            </a:lvl4pPr>
            <a:lvl5pPr marL="2908226" indent="-469887">
              <a:lnSpc>
                <a:spcPct val="100000"/>
              </a:lnSpc>
              <a:spcBef>
                <a:spcPts val="800"/>
              </a:spcBef>
              <a:buChar char="»"/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8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79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1pPr>
            <a:lvl2pPr marL="0" indent="609584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2pPr>
            <a:lvl3pPr marL="0" indent="1219169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3pPr>
            <a:lvl4pPr marL="0" indent="1828754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4pPr>
            <a:lvl5pPr marL="0" indent="2438338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3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71" y="1535112"/>
            <a:ext cx="5389035" cy="639765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 b="1"/>
            </a:pPr>
            <a:endParaRPr/>
          </a:p>
        </p:txBody>
      </p:sp>
      <p:sp>
        <p:nvSpPr>
          <p:cNvPr id="7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0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4" y="273049"/>
            <a:ext cx="4011085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defRPr sz="4200"/>
            </a:lvl1pPr>
            <a:lvl2pPr marL="1042060" indent="-432475">
              <a:lnSpc>
                <a:spcPct val="100000"/>
              </a:lnSpc>
              <a:buChar char="–"/>
              <a:defRPr sz="4200"/>
            </a:lvl2pPr>
            <a:lvl3pPr marL="1619209" indent="-400039">
              <a:lnSpc>
                <a:spcPct val="100000"/>
              </a:lnSpc>
              <a:defRPr sz="4200"/>
            </a:lvl3pPr>
            <a:lvl4pPr marL="2321111" indent="-492356">
              <a:lnSpc>
                <a:spcPct val="100000"/>
              </a:lnSpc>
              <a:buChar char="–"/>
              <a:defRPr sz="4200"/>
            </a:lvl4pPr>
            <a:lvl5pPr marL="2930695" indent="-492356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18" name="Текст 3"/>
          <p:cNvSpPr>
            <a:spLocks noGrp="1"/>
          </p:cNvSpPr>
          <p:nvPr>
            <p:ph type="body" sz="half" idx="13"/>
          </p:nvPr>
        </p:nvSpPr>
        <p:spPr>
          <a:xfrm>
            <a:off x="609604" y="1435103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pPr>
            <a:endParaRPr/>
          </a:p>
        </p:txBody>
      </p:sp>
      <p:sp>
        <p:nvSpPr>
          <p:cNvPr id="8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1"/>
            <a:ext cx="7315201" cy="56674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6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27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2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9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1pPr>
            <a:lvl2pPr marL="0" indent="609584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2pPr>
            <a:lvl3pPr marL="0" indent="1219169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3pPr>
            <a:lvl4pPr marL="0" indent="1828754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4pPr>
            <a:lvl5pPr marL="0" indent="2438338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3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defRPr sz="4200"/>
            </a:lvl1pPr>
            <a:lvl2pPr marL="1042060" indent="-432475">
              <a:lnSpc>
                <a:spcPct val="100000"/>
              </a:lnSpc>
              <a:buChar char="–"/>
              <a:defRPr sz="4200"/>
            </a:lvl2pPr>
            <a:lvl3pPr marL="1619209" indent="-400039">
              <a:lnSpc>
                <a:spcPct val="100000"/>
              </a:lnSpc>
              <a:defRPr sz="4200"/>
            </a:lvl3pPr>
            <a:lvl4pPr marL="2321111" indent="-492356">
              <a:lnSpc>
                <a:spcPct val="100000"/>
              </a:lnSpc>
              <a:buChar char="–"/>
              <a:defRPr sz="4200"/>
            </a:lvl4pPr>
            <a:lvl5pPr marL="2930695" indent="-492356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4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 marL="457189" indent="-457189">
              <a:lnSpc>
                <a:spcPct val="100000"/>
              </a:lnSpc>
              <a:defRPr sz="4200"/>
            </a:lvl1pPr>
            <a:lvl2pPr marL="1042060" indent="-432475">
              <a:lnSpc>
                <a:spcPct val="100000"/>
              </a:lnSpc>
              <a:buChar char="–"/>
              <a:defRPr sz="4200"/>
            </a:lvl2pPr>
            <a:lvl3pPr marL="1619209" indent="-400039">
              <a:lnSpc>
                <a:spcPct val="100000"/>
              </a:lnSpc>
              <a:defRPr sz="4200"/>
            </a:lvl3pPr>
            <a:lvl4pPr marL="2321111" indent="-492356">
              <a:lnSpc>
                <a:spcPct val="100000"/>
              </a:lnSpc>
              <a:buChar char="–"/>
              <a:defRPr sz="4200"/>
            </a:lvl4pPr>
            <a:lvl5pPr marL="2930695" indent="-492356">
              <a:lnSpc>
                <a:spcPct val="100000"/>
              </a:lnSpc>
              <a:buChar char="»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1" cy="114348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65138" y="6372544"/>
            <a:ext cx="317262" cy="3327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65138" y="6372544"/>
            <a:ext cx="317262" cy="3327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7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7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8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89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0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07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9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3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2" name="Текст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9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41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5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6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9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7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9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8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9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00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03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03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040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4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50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17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3" name="Текст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5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1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 defTabSz="685800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06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685800">
              <a:spcBef>
                <a:spcPts val="700"/>
              </a:spcBef>
              <a:buSzTx/>
              <a:buFontTx/>
              <a:buNone/>
              <a:defRPr sz="18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0" indent="342900" algn="ctr" defTabSz="685800">
              <a:spcBef>
                <a:spcPts val="700"/>
              </a:spcBef>
              <a:buSzTx/>
              <a:buFontTx/>
              <a:buNone/>
              <a:defRPr sz="18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0" indent="685800" algn="ctr" defTabSz="685800">
              <a:spcBef>
                <a:spcPts val="700"/>
              </a:spcBef>
              <a:buSzTx/>
              <a:buFontTx/>
              <a:buNone/>
              <a:defRPr sz="18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0" indent="1028700" algn="ctr" defTabSz="685800">
              <a:spcBef>
                <a:spcPts val="700"/>
              </a:spcBef>
              <a:buSzTx/>
              <a:buFontTx/>
              <a:buNone/>
              <a:defRPr sz="18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0" indent="1371600" algn="ctr" defTabSz="685800">
              <a:spcBef>
                <a:spcPts val="700"/>
              </a:spcBef>
              <a:buSzTx/>
              <a:buFontTx/>
              <a:buNone/>
              <a:defRPr sz="18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07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542925" indent="-200025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925830" indent="-24003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13056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16485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defTabSz="685800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08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0" indent="3429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0" indent="6858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0" indent="10287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0" indent="13716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0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542925" indent="-200025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925830" indent="-24003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13056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16485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10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1800" b="1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0" indent="342900" defTabSz="685800">
              <a:spcBef>
                <a:spcPts val="700"/>
              </a:spcBef>
              <a:buSzTx/>
              <a:buFontTx/>
              <a:buNone/>
              <a:defRPr sz="1800" b="1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0" indent="685800" defTabSz="685800">
              <a:spcBef>
                <a:spcPts val="700"/>
              </a:spcBef>
              <a:buSzTx/>
              <a:buFontTx/>
              <a:buNone/>
              <a:defRPr sz="1800" b="1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0" indent="1028700" defTabSz="685800">
              <a:spcBef>
                <a:spcPts val="700"/>
              </a:spcBef>
              <a:buSzTx/>
              <a:buFontTx/>
              <a:buNone/>
              <a:defRPr sz="1800" b="1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0" indent="1371600" defTabSz="685800">
              <a:spcBef>
                <a:spcPts val="700"/>
              </a:spcBef>
              <a:buSzTx/>
              <a:buFontTx/>
              <a:buNone/>
              <a:defRPr sz="1800" b="1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05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 defTabSz="685800">
              <a:spcBef>
                <a:spcPts val="700"/>
              </a:spcBef>
              <a:buSzTx/>
              <a:buFontTx/>
              <a:buNone/>
              <a:defRPr sz="1800" b="1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pPr>
            <a:endParaRPr/>
          </a:p>
        </p:txBody>
      </p:sp>
      <p:sp>
        <p:nvSpPr>
          <p:cNvPr id="11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1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80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12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4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538842" indent="-195942" defTabSz="685800">
              <a:spcBef>
                <a:spcPts val="700"/>
              </a:spcBef>
              <a:defRPr sz="24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914400" indent="-228600" defTabSz="685800">
              <a:spcBef>
                <a:spcPts val="700"/>
              </a:spcBef>
              <a:defRPr sz="24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1303019" indent="-274319" defTabSz="685800">
              <a:spcBef>
                <a:spcPts val="700"/>
              </a:spcBef>
              <a:defRPr sz="24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1645920" indent="-274320" defTabSz="685800">
              <a:spcBef>
                <a:spcPts val="700"/>
              </a:spcBef>
              <a:defRPr sz="24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30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defTabSz="685800">
              <a:spcBef>
                <a:spcPts val="700"/>
              </a:spcBef>
              <a:buSzTx/>
              <a:buFontTx/>
              <a:buNone/>
              <a:defRPr sz="12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pPr>
            <a:endParaRPr/>
          </a:p>
        </p:txBody>
      </p:sp>
      <p:sp>
        <p:nvSpPr>
          <p:cNvPr id="11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80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139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1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12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0" indent="342900" defTabSz="685800">
              <a:spcBef>
                <a:spcPts val="700"/>
              </a:spcBef>
              <a:buSzTx/>
              <a:buFontTx/>
              <a:buNone/>
              <a:defRPr sz="12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0" indent="685800" defTabSz="685800">
              <a:spcBef>
                <a:spcPts val="700"/>
              </a:spcBef>
              <a:buSzTx/>
              <a:buFontTx/>
              <a:buNone/>
              <a:defRPr sz="12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0" indent="1028700" defTabSz="685800">
              <a:spcBef>
                <a:spcPts val="700"/>
              </a:spcBef>
              <a:buSzTx/>
              <a:buFontTx/>
              <a:buNone/>
              <a:defRPr sz="12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0" indent="1371600" defTabSz="685800">
              <a:spcBef>
                <a:spcPts val="700"/>
              </a:spcBef>
              <a:buSzTx/>
              <a:buFontTx/>
              <a:buNone/>
              <a:defRPr sz="12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182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149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542925" indent="-200025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925830" indent="-24003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13056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16485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15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1" cy="5811838"/>
          </a:xfrm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  <a:lvl2pPr marL="542925" indent="-200025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2pPr>
            <a:lvl3pPr marL="925830" indent="-240030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3pPr>
            <a:lvl4pPr marL="13056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4pPr>
            <a:lvl5pPr marL="1648557" indent="-276957" defTabSz="685800">
              <a:spcBef>
                <a:spcPts val="700"/>
              </a:spcBef>
              <a:defRPr sz="21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5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2523" y="6423344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Trebuchet MS Обычный"/>
                <a:ea typeface="Trebuchet MS Обычный"/>
                <a:cs typeface="Trebuchet MS Обычный"/>
                <a:sym typeface="Trebuchet MS Обычный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309563">
              <a:defRPr sz="4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6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309563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309563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309563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309563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309563">
              <a:spcBef>
                <a:spcPts val="0"/>
              </a:spcBef>
              <a:buSzTx/>
              <a:buFontTx/>
              <a:buNone/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6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72125" y="6540500"/>
            <a:ext cx="241403" cy="2413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309563">
              <a:defRPr sz="9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17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7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8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19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0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2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2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92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23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38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23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247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2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6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1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7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7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8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9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0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1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2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2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0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3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37" name="Текст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3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46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4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4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3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5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6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6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3184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3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38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39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0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1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1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1" cy="114348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43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4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44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4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5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6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1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1122362"/>
            <a:ext cx="103632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7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82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8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9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0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0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5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53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3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5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54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54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5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6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1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4"/>
            <a:ext cx="263983" cy="2692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 defTabSz="685800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57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 defTabSz="685800">
              <a:spcBef>
                <a:spcPts val="700"/>
              </a:spcBef>
              <a:buSzTx/>
              <a:buFontTx/>
              <a:buNone/>
              <a:defRPr sz="1800"/>
            </a:lvl1pPr>
            <a:lvl2pPr marL="0" indent="342900" algn="ctr" defTabSz="685800">
              <a:spcBef>
                <a:spcPts val="700"/>
              </a:spcBef>
              <a:buSzTx/>
              <a:buFontTx/>
              <a:buNone/>
              <a:defRPr sz="1800"/>
            </a:lvl2pPr>
            <a:lvl3pPr marL="0" indent="685800" algn="ctr" defTabSz="685800">
              <a:spcBef>
                <a:spcPts val="700"/>
              </a:spcBef>
              <a:buSzTx/>
              <a:buFontTx/>
              <a:buNone/>
              <a:defRPr sz="1800"/>
            </a:lvl3pPr>
            <a:lvl4pPr marL="0" indent="1028700" algn="ctr" defTabSz="685800">
              <a:spcBef>
                <a:spcPts val="700"/>
              </a:spcBef>
              <a:buSzTx/>
              <a:buFontTx/>
              <a:buNone/>
              <a:defRPr sz="1800"/>
            </a:lvl4pPr>
            <a:lvl5pPr marL="0" indent="1371600" algn="ctr" defTabSz="685800">
              <a:spcBef>
                <a:spcPts val="700"/>
              </a:spcBef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7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58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/>
            </a:lvl1pPr>
            <a:lvl2pPr marL="542925" indent="-200025" defTabSz="685800">
              <a:spcBef>
                <a:spcPts val="700"/>
              </a:spcBef>
              <a:defRPr sz="2100"/>
            </a:lvl2pPr>
            <a:lvl3pPr marL="925830" indent="-240030" defTabSz="685800">
              <a:spcBef>
                <a:spcPts val="700"/>
              </a:spcBef>
              <a:defRPr sz="2100"/>
            </a:lvl3pPr>
            <a:lvl4pPr marL="1305657" indent="-276957" defTabSz="685800">
              <a:spcBef>
                <a:spcPts val="700"/>
              </a:spcBef>
              <a:defRPr sz="2100"/>
            </a:lvl4pPr>
            <a:lvl5pPr marL="1648557" indent="-276957" defTabSz="685800">
              <a:spcBef>
                <a:spcPts val="700"/>
              </a:spcBef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40"/>
            <a:ext cx="10515601" cy="2852737"/>
          </a:xfrm>
          <a:prstGeom prst="rect">
            <a:avLst/>
          </a:prstGeom>
        </p:spPr>
        <p:txBody>
          <a:bodyPr anchor="b"/>
          <a:lstStyle>
            <a:lvl1pPr defTabSz="685800">
              <a:defRPr sz="4500"/>
            </a:lvl1pPr>
          </a:lstStyle>
          <a:p>
            <a:r>
              <a:t>Текст заголовка</a:t>
            </a:r>
          </a:p>
        </p:txBody>
      </p:sp>
      <p:sp>
        <p:nvSpPr>
          <p:cNvPr id="15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4"/>
            <a:ext cx="10515601" cy="1500188"/>
          </a:xfrm>
          <a:prstGeom prst="rect">
            <a:avLst/>
          </a:prstGeom>
        </p:spPr>
        <p:txBody>
          <a:bodyPr/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  <a:lvl2pPr marL="0" indent="3429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2pPr>
            <a:lvl3pPr marL="0" indent="6858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3pPr>
            <a:lvl4pPr marL="0" indent="10287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4pPr>
            <a:lvl5pPr marL="0" indent="1371600" defTabSz="685800">
              <a:spcBef>
                <a:spcPts val="700"/>
              </a:spcBef>
              <a:buSzTx/>
              <a:buFontTx/>
              <a:buNone/>
              <a:defRPr sz="18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59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/>
            </a:lvl1pPr>
            <a:lvl2pPr marL="542925" indent="-200025" defTabSz="685800">
              <a:spcBef>
                <a:spcPts val="700"/>
              </a:spcBef>
              <a:defRPr sz="2100"/>
            </a:lvl2pPr>
            <a:lvl3pPr marL="925830" indent="-240030" defTabSz="685800">
              <a:spcBef>
                <a:spcPts val="700"/>
              </a:spcBef>
              <a:defRPr sz="2100"/>
            </a:lvl3pPr>
            <a:lvl4pPr marL="1305657" indent="-276957" defTabSz="685800">
              <a:spcBef>
                <a:spcPts val="700"/>
              </a:spcBef>
              <a:defRPr sz="2100"/>
            </a:lvl4pPr>
            <a:lvl5pPr marL="1648557" indent="-276957" defTabSz="685800">
              <a:spcBef>
                <a:spcPts val="700"/>
              </a:spcBef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7"/>
            <a:ext cx="10515601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60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1800" b="1"/>
            </a:lvl1pPr>
            <a:lvl2pPr marL="0" indent="342900" defTabSz="685800">
              <a:spcBef>
                <a:spcPts val="700"/>
              </a:spcBef>
              <a:buSzTx/>
              <a:buFontTx/>
              <a:buNone/>
              <a:defRPr sz="1800" b="1"/>
            </a:lvl2pPr>
            <a:lvl3pPr marL="0" indent="685800" defTabSz="685800">
              <a:spcBef>
                <a:spcPts val="700"/>
              </a:spcBef>
              <a:buSzTx/>
              <a:buFontTx/>
              <a:buNone/>
              <a:defRPr sz="1800" b="1"/>
            </a:lvl3pPr>
            <a:lvl4pPr marL="0" indent="1028700" defTabSz="685800">
              <a:spcBef>
                <a:spcPts val="700"/>
              </a:spcBef>
              <a:buSzTx/>
              <a:buFontTx/>
              <a:buNone/>
              <a:defRPr sz="1800" b="1"/>
            </a:lvl4pPr>
            <a:lvl5pPr marL="0" indent="1371600" defTabSz="685800">
              <a:spcBef>
                <a:spcPts val="700"/>
              </a:spcBef>
              <a:buSzTx/>
              <a:buFontTx/>
              <a:buNone/>
              <a:defRPr sz="18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9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 defTabSz="685800">
              <a:spcBef>
                <a:spcPts val="700"/>
              </a:spcBef>
              <a:buSzTx/>
              <a:buFontTx/>
              <a:buNone/>
              <a:defRPr sz="1800" b="1"/>
            </a:pPr>
            <a:endParaRPr/>
          </a:p>
        </p:txBody>
      </p:sp>
      <p:sp>
        <p:nvSpPr>
          <p:cNvPr id="16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6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80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63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400"/>
            </a:lvl1pPr>
            <a:lvl2pPr marL="538842" indent="-195942" defTabSz="685800">
              <a:spcBef>
                <a:spcPts val="700"/>
              </a:spcBef>
              <a:defRPr sz="2400"/>
            </a:lvl2pPr>
            <a:lvl3pPr marL="914400" indent="-228600" defTabSz="685800">
              <a:spcBef>
                <a:spcPts val="700"/>
              </a:spcBef>
              <a:defRPr sz="2400"/>
            </a:lvl3pPr>
            <a:lvl4pPr marL="1303019" indent="-274319" defTabSz="685800">
              <a:spcBef>
                <a:spcPts val="700"/>
              </a:spcBef>
              <a:defRPr sz="2400"/>
            </a:lvl4pPr>
            <a:lvl5pPr marL="1645920" indent="-274320" defTabSz="685800">
              <a:spcBef>
                <a:spcPts val="700"/>
              </a:spcBef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34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defTabSz="685800">
              <a:spcBef>
                <a:spcPts val="700"/>
              </a:spcBef>
              <a:buSzTx/>
              <a:buFontTx/>
              <a:buNone/>
              <a:defRPr sz="1200"/>
            </a:pPr>
            <a:endParaRPr/>
          </a:p>
        </p:txBody>
      </p:sp>
      <p:sp>
        <p:nvSpPr>
          <p:cNvPr id="16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defTabSz="685800">
              <a:defRPr sz="2400"/>
            </a:lvl1pPr>
          </a:lstStyle>
          <a:p>
            <a:r>
              <a:t>Текст заголовка</a:t>
            </a:r>
          </a:p>
        </p:txBody>
      </p:sp>
      <p:sp>
        <p:nvSpPr>
          <p:cNvPr id="1643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4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 defTabSz="685800">
              <a:spcBef>
                <a:spcPts val="700"/>
              </a:spcBef>
              <a:buSzTx/>
              <a:buFontTx/>
              <a:buNone/>
              <a:defRPr sz="1200"/>
            </a:lvl1pPr>
            <a:lvl2pPr marL="0" indent="342900" defTabSz="685800">
              <a:spcBef>
                <a:spcPts val="700"/>
              </a:spcBef>
              <a:buSzTx/>
              <a:buFontTx/>
              <a:buNone/>
              <a:defRPr sz="1200"/>
            </a:lvl2pPr>
            <a:lvl3pPr marL="0" indent="685800" defTabSz="685800">
              <a:spcBef>
                <a:spcPts val="700"/>
              </a:spcBef>
              <a:buSzTx/>
              <a:buFontTx/>
              <a:buNone/>
              <a:defRPr sz="1200"/>
            </a:lvl3pPr>
            <a:lvl4pPr marL="0" indent="1028700" defTabSz="685800">
              <a:spcBef>
                <a:spcPts val="700"/>
              </a:spcBef>
              <a:buSzTx/>
              <a:buFontTx/>
              <a:buNone/>
              <a:defRPr sz="1200"/>
            </a:lvl4pPr>
            <a:lvl5pPr marL="0" indent="1371600" defTabSz="685800">
              <a:spcBef>
                <a:spcPts val="700"/>
              </a:spcBef>
              <a:buSzTx/>
              <a:buFontTx/>
              <a:buNone/>
              <a:defRPr sz="1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65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/>
            </a:lvl1pPr>
            <a:lvl2pPr marL="542925" indent="-200025" defTabSz="685800">
              <a:spcBef>
                <a:spcPts val="700"/>
              </a:spcBef>
              <a:defRPr sz="2100"/>
            </a:lvl2pPr>
            <a:lvl3pPr marL="925830" indent="-240030" defTabSz="685800">
              <a:spcBef>
                <a:spcPts val="700"/>
              </a:spcBef>
              <a:defRPr sz="2100"/>
            </a:lvl3pPr>
            <a:lvl4pPr marL="1305657" indent="-276957" defTabSz="685800">
              <a:spcBef>
                <a:spcPts val="700"/>
              </a:spcBef>
              <a:defRPr sz="2100"/>
            </a:lvl4pPr>
            <a:lvl5pPr marL="1648557" indent="-276957" defTabSz="685800">
              <a:spcBef>
                <a:spcPts val="700"/>
              </a:spcBef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5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1" cy="5811838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66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1" cy="5811838"/>
          </a:xfrm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2100"/>
            </a:lvl1pPr>
            <a:lvl2pPr marL="542925" indent="-200025" defTabSz="685800">
              <a:spcBef>
                <a:spcPts val="700"/>
              </a:spcBef>
              <a:defRPr sz="2100"/>
            </a:lvl2pPr>
            <a:lvl3pPr marL="925830" indent="-240030" defTabSz="685800">
              <a:spcBef>
                <a:spcPts val="700"/>
              </a:spcBef>
              <a:defRPr sz="2100"/>
            </a:lvl3pPr>
            <a:lvl4pPr marL="1305657" indent="-276957" defTabSz="685800">
              <a:spcBef>
                <a:spcPts val="700"/>
              </a:spcBef>
              <a:defRPr sz="2100"/>
            </a:lvl4pPr>
            <a:lvl5pPr marL="1648557" indent="-276957" defTabSz="685800">
              <a:spcBef>
                <a:spcPts val="700"/>
              </a:spcBef>
              <a:defRPr sz="21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1" cy="1143481"/>
          </a:xfrm>
          <a:prstGeom prst="rect">
            <a:avLst/>
          </a:prstGeom>
        </p:spPr>
        <p:txBody>
          <a:bodyPr/>
          <a:lstStyle>
            <a:lvl1pPr defTabSz="685800">
              <a:defRPr sz="3300"/>
            </a:lvl1pPr>
          </a:lstStyle>
          <a:p>
            <a:r>
              <a:t>Текст заголовка</a:t>
            </a:r>
          </a:p>
        </p:txBody>
      </p:sp>
      <p:sp>
        <p:nvSpPr>
          <p:cNvPr id="16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>
            <a:lvl1pPr defTabSz="685800">
              <a:defRPr sz="2600"/>
            </a:lvl1pPr>
          </a:lstStyle>
          <a:p>
            <a:r>
              <a:t>Текст заголовка</a:t>
            </a:r>
          </a:p>
        </p:txBody>
      </p:sp>
      <p:sp>
        <p:nvSpPr>
          <p:cNvPr id="1679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171450" indent="-171450" defTabSz="685800">
              <a:spcBef>
                <a:spcPts val="700"/>
              </a:spcBef>
              <a:defRPr sz="1600"/>
            </a:lvl1pPr>
            <a:lvl2pPr marL="514350" indent="-171450" defTabSz="685800">
              <a:spcBef>
                <a:spcPts val="700"/>
              </a:spcBef>
              <a:defRPr sz="1600"/>
            </a:lvl2pPr>
            <a:lvl3pPr marL="857250" indent="-171450" defTabSz="685800">
              <a:spcBef>
                <a:spcPts val="700"/>
              </a:spcBef>
              <a:defRPr sz="1600"/>
            </a:lvl3pPr>
            <a:lvl4pPr marL="1200150" indent="-171450" defTabSz="685800">
              <a:spcBef>
                <a:spcPts val="700"/>
              </a:spcBef>
              <a:defRPr sz="1600"/>
            </a:lvl4pPr>
            <a:lvl5pPr marL="1543050" indent="-171450" defTabSz="685800">
              <a:spcBef>
                <a:spcPts val="700"/>
              </a:spcBef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29778" y="6429694"/>
            <a:ext cx="224023" cy="218441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8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1" cy="1470027"/>
          </a:xfrm>
          <a:prstGeom prst="rect">
            <a:avLst/>
          </a:prstGeom>
        </p:spPr>
        <p:txBody>
          <a:bodyPr lIns="121918" tIns="121918" rIns="121918" bIns="121918"/>
          <a:lstStyle>
            <a:lvl1pPr algn="ctr" defTabSz="1219200">
              <a:lnSpc>
                <a:spcPct val="100000"/>
              </a:lnSpc>
              <a:defRPr sz="5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9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algn="ctr" defTabSz="1219200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0" algn="ctr" defTabSz="1219200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0" algn="ctr" defTabSz="1219200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0" algn="ctr" defTabSz="1219200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0" algn="ctr" defTabSz="1219200">
              <a:lnSpc>
                <a:spcPct val="100000"/>
              </a:lnSpc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9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71589" y="6277297"/>
            <a:ext cx="510812" cy="523239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5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pP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6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7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har char="•"/>
              <a:defRPr>
                <a:latin typeface="Exo 2 Léger"/>
                <a:ea typeface="Exo 2 Léger"/>
                <a:cs typeface="Exo 2 Léger"/>
                <a:sym typeface="Exo 2 Léger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>
                <a:latin typeface="Exo 2 Léger"/>
                <a:ea typeface="Exo 2 Léger"/>
                <a:cs typeface="Exo 2 Léger"/>
                <a:sym typeface="Exo 2 Léger"/>
              </a:defRPr>
            </a:lvl3pPr>
            <a:lvl4pPr>
              <a:lnSpc>
                <a:spcPct val="90000"/>
              </a:lnSpc>
              <a:spcBef>
                <a:spcPts val="1000"/>
              </a:spcBef>
              <a:buChar char="•"/>
              <a:defRPr>
                <a:latin typeface="Exo 2 Léger"/>
                <a:ea typeface="Exo 2 Léger"/>
                <a:cs typeface="Exo 2 Léger"/>
                <a:sym typeface="Exo 2 Léger"/>
              </a:defRPr>
            </a:lvl4pPr>
            <a:lvl5pPr>
              <a:lnSpc>
                <a:spcPct val="90000"/>
              </a:lnSpc>
              <a:spcBef>
                <a:spcPts val="1000"/>
              </a:spcBef>
              <a:buChar char="•"/>
              <a:defRPr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0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pPr>
            <a:endParaRPr/>
          </a:p>
        </p:txBody>
      </p:sp>
      <p:sp>
        <p:nvSpPr>
          <p:cNvPr id="28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89" name="Espace réservé pour une image 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0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2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3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4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5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/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/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/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/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4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5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har char="•"/>
            </a:lvl2pPr>
            <a:lvl3pPr>
              <a:lnSpc>
                <a:spcPct val="90000"/>
              </a:lnSpc>
              <a:spcBef>
                <a:spcPts val="1000"/>
              </a:spcBef>
            </a:lvl3pPr>
            <a:lvl4pPr>
              <a:lnSpc>
                <a:spcPct val="90000"/>
              </a:lnSpc>
              <a:spcBef>
                <a:spcPts val="1000"/>
              </a:spcBef>
              <a:buChar char="•"/>
            </a:lvl4pPr>
            <a:lvl5pPr>
              <a:lnSpc>
                <a:spcPct val="90000"/>
              </a:lnSpc>
              <a:spcBef>
                <a:spcPts val="1000"/>
              </a:spcBef>
              <a:buChar char="•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9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pPr>
            <a:endParaRPr/>
          </a:p>
        </p:txBody>
      </p:sp>
      <p:sp>
        <p:nvSpPr>
          <p:cNvPr id="38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88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8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39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0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1" cy="1143481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1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2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000"/>
            </a:lvl1pPr>
            <a:lvl2pPr marL="685800" indent="-228600">
              <a:lnSpc>
                <a:spcPct val="90000"/>
              </a:lnSpc>
              <a:spcBef>
                <a:spcPts val="1000"/>
              </a:spcBef>
              <a:buChar char="•"/>
              <a:defRPr sz="2000"/>
            </a:lvl2pPr>
            <a:lvl3pPr marL="1143000" indent="-228600">
              <a:lnSpc>
                <a:spcPct val="90000"/>
              </a:lnSpc>
              <a:spcBef>
                <a:spcPts val="1000"/>
              </a:spcBef>
              <a:defRPr sz="2000"/>
            </a:lvl3pPr>
            <a:lvl4pPr marL="1600200" indent="-228600">
              <a:lnSpc>
                <a:spcPct val="90000"/>
              </a:lnSpc>
              <a:spcBef>
                <a:spcPts val="1000"/>
              </a:spcBef>
              <a:buChar char="•"/>
              <a:defRPr sz="2000"/>
            </a:lvl4pPr>
            <a:lvl5pPr marL="2057400" indent="-228600">
              <a:lnSpc>
                <a:spcPct val="90000"/>
              </a:lnSpc>
              <a:spcBef>
                <a:spcPts val="1000"/>
              </a:spcBef>
              <a:buChar char="•"/>
              <a:defRPr sz="20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4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0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 b="1">
                <a:latin typeface="Exo 2 Léger"/>
                <a:ea typeface="Exo 2 Léger"/>
                <a:cs typeface="Exo 2 Léger"/>
                <a:sym typeface="Exo 2 Léger"/>
              </a:defRPr>
            </a:pPr>
            <a:endParaRPr/>
          </a:p>
        </p:txBody>
      </p:sp>
      <p:sp>
        <p:nvSpPr>
          <p:cNvPr id="47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4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>
                <a:latin typeface="Exo 2 Léger"/>
                <a:ea typeface="Exo 2 Léger"/>
                <a:cs typeface="Exo 2 Léger"/>
                <a:sym typeface="Exo 2 Léger"/>
              </a:defRPr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har char="•"/>
              <a:defRPr>
                <a:latin typeface="Exo 2 Léger"/>
                <a:ea typeface="Exo 2 Léger"/>
                <a:cs typeface="Exo 2 Léger"/>
                <a:sym typeface="Exo 2 Léger"/>
              </a:defRPr>
            </a:lvl2pPr>
            <a:lvl3pPr>
              <a:lnSpc>
                <a:spcPct val="90000"/>
              </a:lnSpc>
              <a:spcBef>
                <a:spcPts val="1000"/>
              </a:spcBef>
              <a:defRPr>
                <a:latin typeface="Exo 2 Léger"/>
                <a:ea typeface="Exo 2 Léger"/>
                <a:cs typeface="Exo 2 Léger"/>
                <a:sym typeface="Exo 2 Léger"/>
              </a:defRPr>
            </a:lvl3pPr>
            <a:lvl4pPr>
              <a:lnSpc>
                <a:spcPct val="90000"/>
              </a:lnSpc>
              <a:spcBef>
                <a:spcPts val="1000"/>
              </a:spcBef>
              <a:buChar char="•"/>
              <a:defRPr>
                <a:latin typeface="Exo 2 Léger"/>
                <a:ea typeface="Exo 2 Léger"/>
                <a:cs typeface="Exo 2 Léger"/>
                <a:sym typeface="Exo 2 Léger"/>
              </a:defRPr>
            </a:lvl4pPr>
            <a:lvl5pPr>
              <a:lnSpc>
                <a:spcPct val="90000"/>
              </a:lnSpc>
              <a:spcBef>
                <a:spcPts val="1000"/>
              </a:spcBef>
              <a:buChar char="•"/>
              <a:defRPr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5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pPr>
            <a:endParaRPr/>
          </a:p>
        </p:txBody>
      </p:sp>
      <p:sp>
        <p:nvSpPr>
          <p:cNvPr id="49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04" name="Espace réservé pour une image 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1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2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Exo 2 Léger"/>
                <a:ea typeface="Exo 2 Léger"/>
                <a:cs typeface="Exo 2 Léger"/>
                <a:sym typeface="Exo 2 Léger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Exo 2 Léger"/>
                <a:ea typeface="Exo 2 Léger"/>
                <a:cs typeface="Exo 2 Léger"/>
                <a:sym typeface="Exo 2 Léger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Exo 2 Léger"/>
                <a:ea typeface="Exo 2 Léger"/>
                <a:cs typeface="Exo 2 Léger"/>
                <a:sym typeface="Exo 2 Léger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6"/>
            <a:ext cx="10363201" cy="1470027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53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1" cy="1752600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algn="ctr" defTabSz="1219200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0" algn="ctr" defTabSz="1219200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0" algn="ctr" defTabSz="1219200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0" algn="ctr" defTabSz="1219200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0" algn="ctr" defTabSz="1219200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5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4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spcBef>
                <a:spcPts val="1000"/>
              </a:spcBef>
              <a:defRPr sz="4200"/>
            </a:lvl1pPr>
            <a:lvl2pPr marL="657225" indent="-428625" defTabSz="1219200">
              <a:spcBef>
                <a:spcPts val="1000"/>
              </a:spcBef>
              <a:defRPr sz="4200"/>
            </a:lvl2pPr>
            <a:lvl3pPr marL="857250" indent="-400050" defTabSz="1219200">
              <a:spcBef>
                <a:spcPts val="1000"/>
              </a:spcBef>
              <a:defRPr sz="4200"/>
            </a:lvl3pPr>
            <a:lvl4pPr marL="1165860" indent="-480059" defTabSz="1219200">
              <a:spcBef>
                <a:spcPts val="1000"/>
              </a:spcBef>
              <a:defRPr sz="4200"/>
            </a:lvl4pPr>
            <a:lvl5pPr marL="1394460" indent="-480060" defTabSz="1219200">
              <a:spcBef>
                <a:spcPts val="1000"/>
              </a:spcBef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lIns="121918" tIns="121918" rIns="121918" bIns="121918" anchor="t"/>
          <a:lstStyle>
            <a:lvl1pPr algn="l" defTabSz="1219200">
              <a:defRPr sz="53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55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lIns="121918" tIns="121918" rIns="121918" bIns="121918" anchor="b"/>
          <a:lstStyle>
            <a:lvl1pPr marL="0" indent="0" defTabSz="121920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1pPr>
            <a:lvl2pPr marL="0" indent="0" defTabSz="121920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2pPr>
            <a:lvl3pPr marL="0" indent="0" defTabSz="121920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3pPr>
            <a:lvl4pPr marL="0" indent="0" defTabSz="121920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4pPr>
            <a:lvl5pPr marL="0" indent="0" defTabSz="1219200">
              <a:spcBef>
                <a:spcPts val="600"/>
              </a:spcBef>
              <a:buSzTx/>
              <a:buFontTx/>
              <a:buNone/>
              <a:defRPr sz="26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55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2" cy="4525964"/>
          </a:xfrm>
          <a:prstGeom prst="rect">
            <a:avLst/>
          </a:prstGeom>
        </p:spPr>
        <p:txBody>
          <a:bodyPr lIns="121918" tIns="121918" rIns="121918" bIns="121918"/>
          <a:lstStyle>
            <a:lvl1pPr marL="453117" indent="-453117" defTabSz="1219200">
              <a:spcBef>
                <a:spcPts val="800"/>
              </a:spcBef>
              <a:defRPr sz="3700"/>
            </a:lvl1pPr>
            <a:lvl2pPr marL="669131" indent="-440531" defTabSz="1219200">
              <a:spcBef>
                <a:spcPts val="800"/>
              </a:spcBef>
              <a:defRPr sz="3700"/>
            </a:lvl2pPr>
            <a:lvl3pPr marL="880110" indent="-422909" defTabSz="1219200">
              <a:spcBef>
                <a:spcPts val="800"/>
              </a:spcBef>
              <a:defRPr sz="3700"/>
            </a:lvl3pPr>
            <a:lvl4pPr marL="1155700" indent="-469900" defTabSz="1219200">
              <a:spcBef>
                <a:spcPts val="800"/>
              </a:spcBef>
              <a:defRPr sz="3700"/>
            </a:lvl4pPr>
            <a:lvl5pPr marL="1384300" indent="-469900" defTabSz="1219200">
              <a:spcBef>
                <a:spcPts val="800"/>
              </a:spcBef>
              <a:defRPr sz="37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56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9" cy="639764"/>
          </a:xfrm>
          <a:prstGeom prst="rect">
            <a:avLst/>
          </a:prstGeom>
        </p:spPr>
        <p:txBody>
          <a:bodyPr lIns="121918" tIns="121918" rIns="121918" bIns="121918" anchor="b"/>
          <a:lstStyle>
            <a:lvl1pPr marL="0" indent="0" defTabSz="1219200">
              <a:buSzTx/>
              <a:buFontTx/>
              <a:buNone/>
              <a:defRPr b="1"/>
            </a:lvl1pPr>
            <a:lvl2pPr marL="0" indent="0" defTabSz="1219200">
              <a:buSzTx/>
              <a:buFontTx/>
              <a:buNone/>
              <a:defRPr b="1"/>
            </a:lvl2pPr>
            <a:lvl3pPr marL="0" indent="0" defTabSz="1219200">
              <a:buSzTx/>
              <a:buFontTx/>
              <a:buNone/>
              <a:defRPr b="1"/>
            </a:lvl3pPr>
            <a:lvl4pPr marL="0" indent="0" defTabSz="1219200">
              <a:buSzTx/>
              <a:buFontTx/>
              <a:buNone/>
              <a:defRPr b="1"/>
            </a:lvl4pPr>
            <a:lvl5pPr marL="0" indent="0" defTabSz="1219200">
              <a:buSzTx/>
              <a:buFontTx/>
              <a:buNone/>
              <a:defRPr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9" name="Shape 49"/>
          <p:cNvSpPr>
            <a:spLocks noGrp="1"/>
          </p:cNvSpPr>
          <p:nvPr>
            <p:ph type="body" sz="quarter" idx="13"/>
          </p:nvPr>
        </p:nvSpPr>
        <p:spPr>
          <a:xfrm>
            <a:off x="6193371" y="1535112"/>
            <a:ext cx="5389035" cy="639765"/>
          </a:xfrm>
          <a:prstGeom prst="rect">
            <a:avLst/>
          </a:prstGeom>
        </p:spPr>
        <p:txBody>
          <a:bodyPr lIns="121918" tIns="121918" rIns="121918" bIns="121918" anchor="b"/>
          <a:lstStyle/>
          <a:p>
            <a:pPr marL="0" indent="0" defTabSz="1219200">
              <a:buSzTx/>
              <a:buFontTx/>
              <a:buNone/>
              <a:defRPr sz="6400" b="1"/>
            </a:pPr>
            <a:endParaRPr/>
          </a:p>
        </p:txBody>
      </p:sp>
      <p:sp>
        <p:nvSpPr>
          <p:cNvPr id="5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57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4" y="273049"/>
            <a:ext cx="4011086" cy="1162051"/>
          </a:xfrm>
          <a:prstGeom prst="rect">
            <a:avLst/>
          </a:prstGeom>
        </p:spPr>
        <p:txBody>
          <a:bodyPr lIns="121918" tIns="121918" rIns="121918" bIns="121918" anchor="b"/>
          <a:lstStyle>
            <a:lvl1pPr algn="l" defTabSz="1219200">
              <a:defRPr sz="2600" b="1"/>
            </a:lvl1pPr>
          </a:lstStyle>
          <a:p>
            <a:r>
              <a:t>Текст заголовка</a:t>
            </a:r>
          </a:p>
        </p:txBody>
      </p:sp>
      <p:sp>
        <p:nvSpPr>
          <p:cNvPr id="59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8" cy="5853115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spcBef>
                <a:spcPts val="1000"/>
              </a:spcBef>
              <a:defRPr sz="4200"/>
            </a:lvl1pPr>
            <a:lvl2pPr marL="657225" indent="-428625" defTabSz="1219200">
              <a:spcBef>
                <a:spcPts val="1000"/>
              </a:spcBef>
              <a:defRPr sz="4200"/>
            </a:lvl2pPr>
            <a:lvl3pPr marL="857250" indent="-400050" defTabSz="1219200">
              <a:spcBef>
                <a:spcPts val="1000"/>
              </a:spcBef>
              <a:defRPr sz="4200"/>
            </a:lvl3pPr>
            <a:lvl4pPr marL="1165860" indent="-480059" defTabSz="1219200">
              <a:spcBef>
                <a:spcPts val="1000"/>
              </a:spcBef>
              <a:defRPr sz="4200"/>
            </a:lvl4pPr>
            <a:lvl5pPr marL="1394460" indent="-480060" defTabSz="1219200">
              <a:spcBef>
                <a:spcPts val="1000"/>
              </a:spcBef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4" name="Shape 74"/>
          <p:cNvSpPr>
            <a:spLocks noGrp="1"/>
          </p:cNvSpPr>
          <p:nvPr>
            <p:ph type="body" sz="half" idx="13"/>
          </p:nvPr>
        </p:nvSpPr>
        <p:spPr>
          <a:xfrm>
            <a:off x="609604" y="1435103"/>
            <a:ext cx="4011086" cy="4691063"/>
          </a:xfrm>
          <a:prstGeom prst="rect">
            <a:avLst/>
          </a:prstGeom>
        </p:spPr>
        <p:txBody>
          <a:bodyPr lIns="121918" tIns="121918" rIns="121918" bIns="121918"/>
          <a:lstStyle/>
          <a:p>
            <a:pPr marL="0" indent="0" defTabSz="1219200">
              <a:spcBef>
                <a:spcPts val="40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59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1"/>
            <a:ext cx="7315202" cy="566740"/>
          </a:xfrm>
          <a:prstGeom prst="rect">
            <a:avLst/>
          </a:prstGeom>
        </p:spPr>
        <p:txBody>
          <a:bodyPr lIns="121918" tIns="121918" rIns="121918" bIns="121918" anchor="b"/>
          <a:lstStyle>
            <a:lvl1pPr algn="l" defTabSz="1219200">
              <a:defRPr sz="2600" b="1"/>
            </a:lvl1pPr>
          </a:lstStyle>
          <a:p>
            <a:r>
              <a:t>Текст заголовка</a:t>
            </a:r>
          </a:p>
        </p:txBody>
      </p:sp>
      <p:sp>
        <p:nvSpPr>
          <p:cNvPr id="603" name="Shape 83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2" cy="411480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0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9"/>
            <a:ext cx="7315202" cy="804864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defTabSz="1219200">
              <a:spcBef>
                <a:spcPts val="400"/>
              </a:spcBef>
              <a:buSzTx/>
              <a:buFontTx/>
              <a:buNone/>
              <a:defRPr sz="1800"/>
            </a:lvl1pPr>
            <a:lvl2pPr marL="0" indent="0" defTabSz="1219200">
              <a:spcBef>
                <a:spcPts val="400"/>
              </a:spcBef>
              <a:buSzTx/>
              <a:buFontTx/>
              <a:buNone/>
              <a:defRPr sz="1800"/>
            </a:lvl2pPr>
            <a:lvl3pPr marL="0" indent="0" defTabSz="1219200">
              <a:spcBef>
                <a:spcPts val="400"/>
              </a:spcBef>
              <a:buSzTx/>
              <a:buFontTx/>
              <a:buNone/>
              <a:defRPr sz="1800"/>
            </a:lvl3pPr>
            <a:lvl4pPr marL="0" indent="0" defTabSz="1219200">
              <a:spcBef>
                <a:spcPts val="400"/>
              </a:spcBef>
              <a:buSzTx/>
              <a:buFontTx/>
              <a:buNone/>
              <a:defRPr sz="1800"/>
            </a:lvl4pPr>
            <a:lvl5pPr marL="0" indent="0" defTabSz="12192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0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1" cy="114300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61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1" cy="4525964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spcBef>
                <a:spcPts val="1000"/>
              </a:spcBef>
              <a:defRPr sz="4200"/>
            </a:lvl1pPr>
            <a:lvl2pPr marL="657225" indent="-428625" defTabSz="1219200">
              <a:spcBef>
                <a:spcPts val="1000"/>
              </a:spcBef>
              <a:defRPr sz="4200"/>
            </a:lvl2pPr>
            <a:lvl3pPr marL="857250" indent="-400050" defTabSz="1219200">
              <a:spcBef>
                <a:spcPts val="1000"/>
              </a:spcBef>
              <a:defRPr sz="4200"/>
            </a:lvl3pPr>
            <a:lvl4pPr marL="1165860" indent="-480059" defTabSz="1219200">
              <a:spcBef>
                <a:spcPts val="1000"/>
              </a:spcBef>
              <a:defRPr sz="4200"/>
            </a:lvl4pPr>
            <a:lvl5pPr marL="1394460" indent="-480060" defTabSz="1219200">
              <a:spcBef>
                <a:spcPts val="1000"/>
              </a:spcBef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8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62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1" cy="5851528"/>
          </a:xfrm>
          <a:prstGeom prst="rect">
            <a:avLst/>
          </a:prstGeom>
        </p:spPr>
        <p:txBody>
          <a:bodyPr lIns="121918" tIns="121918" rIns="121918" bIns="121918"/>
          <a:lstStyle>
            <a:lvl1pPr marL="450056" indent="-450056" defTabSz="1219200">
              <a:spcBef>
                <a:spcPts val="1000"/>
              </a:spcBef>
              <a:defRPr sz="4200"/>
            </a:lvl1pPr>
            <a:lvl2pPr marL="657225" indent="-428625" defTabSz="1219200">
              <a:spcBef>
                <a:spcPts val="1000"/>
              </a:spcBef>
              <a:defRPr sz="4200"/>
            </a:lvl2pPr>
            <a:lvl3pPr marL="857250" indent="-400050" defTabSz="1219200">
              <a:spcBef>
                <a:spcPts val="1000"/>
              </a:spcBef>
              <a:defRPr sz="4200"/>
            </a:lvl3pPr>
            <a:lvl4pPr marL="1165860" indent="-480059" defTabSz="1219200">
              <a:spcBef>
                <a:spcPts val="1000"/>
              </a:spcBef>
              <a:defRPr sz="4200"/>
            </a:lvl4pPr>
            <a:lvl5pPr marL="1394460" indent="-480060" defTabSz="1219200">
              <a:spcBef>
                <a:spcPts val="1000"/>
              </a:spcBef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7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2" cy="114348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6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156346" y="6330590"/>
            <a:ext cx="426054" cy="416653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b="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1" cy="2324101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3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1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1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79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412750"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algn="ctr" defTabSz="412750"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412750"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412750"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412750"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412750">
              <a:spcBef>
                <a:spcPts val="0"/>
              </a:spcBef>
              <a:buSzTx/>
              <a:buFontTx/>
              <a:buNone/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50941" y="6540500"/>
            <a:ext cx="283770" cy="279400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50"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65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</p:spPr>
        <p:txBody>
          <a:bodyPr/>
          <a:lstStyle>
            <a:lvl1pPr>
              <a:defRPr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7"/>
            <a:ext cx="10363200" cy="1470026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Текст заголовка</a:t>
            </a:r>
          </a:p>
        </p:txBody>
      </p:sp>
      <p:sp>
        <p:nvSpPr>
          <p:cNvPr id="66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1pPr>
            <a:lvl2pPr marL="0" indent="609584" algn="ctr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2pPr>
            <a:lvl3pPr marL="0" indent="1219169" algn="ctr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3pPr>
            <a:lvl4pPr marL="0" indent="1828754" algn="ctr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4pPr>
            <a:lvl5pPr marL="0" indent="2438338" algn="ctr">
              <a:spcBef>
                <a:spcPts val="1000"/>
              </a:spcBef>
              <a:buSzTx/>
              <a:buFontTx/>
              <a:buNone/>
              <a:defRPr sz="4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40135" y="6372544"/>
            <a:ext cx="342266" cy="33274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4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13"/>
          </p:nvPr>
        </p:nvSpPr>
        <p:spPr>
          <a:xfrm>
            <a:off x="609600" y="1435101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8640" y="273629"/>
            <a:ext cx="10968961" cy="114348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32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lnSpc>
                <a:spcPct val="100000"/>
              </a:lnSpc>
              <a:spcBef>
                <a:spcPts val="600"/>
              </a:spcBef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lnSpc>
                <a:spcPct val="100000"/>
              </a:lnSpc>
              <a:spcBef>
                <a:spcPts val="600"/>
              </a:spcBef>
              <a:buFontTx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lnSpc>
                <a:spcPct val="100000"/>
              </a:lnSpc>
              <a:spcBef>
                <a:spcPts val="600"/>
              </a:spcBef>
              <a:buFontTx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3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" name="Текст 4"/>
          <p:cNvSpPr>
            <a:spLocks noGrp="1"/>
          </p:cNvSpPr>
          <p:nvPr>
            <p:ph type="body" sz="quarter" idx="13"/>
          </p:nvPr>
        </p:nvSpPr>
        <p:spPr>
          <a:xfrm>
            <a:off x="6193378" y="1535113"/>
            <a:ext cx="5389034" cy="639764"/>
          </a:xfrm>
          <a:prstGeom prst="rect">
            <a:avLst/>
          </a:prstGeom>
        </p:spPr>
        <p:txBody>
          <a:bodyPr anchor="b"/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37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14" y="273050"/>
            <a:ext cx="4011084" cy="1162051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766733" y="273057"/>
            <a:ext cx="6815667" cy="585311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1" name="Текст 3"/>
          <p:cNvSpPr>
            <a:spLocks noGrp="1"/>
          </p:cNvSpPr>
          <p:nvPr>
            <p:ph type="body" sz="half" idx="13"/>
          </p:nvPr>
        </p:nvSpPr>
        <p:spPr>
          <a:xfrm>
            <a:off x="609613" y="1435104"/>
            <a:ext cx="4011085" cy="469106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9716" y="4800601"/>
            <a:ext cx="7315201" cy="56674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0" name="Рисунок 2"/>
          <p:cNvSpPr>
            <a:spLocks noGrp="1"/>
          </p:cNvSpPr>
          <p:nvPr>
            <p:ph type="pic" sz="half" idx="13"/>
          </p:nvPr>
        </p:nvSpPr>
        <p:spPr>
          <a:xfrm>
            <a:off x="2389716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9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9716" y="5367344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839200" y="274640"/>
            <a:ext cx="2743200" cy="58515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0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274640"/>
            <a:ext cx="8026400" cy="5851526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lnSpc>
                <a:spcPct val="100000"/>
              </a:lnSpc>
              <a:spcBef>
                <a:spcPts val="700"/>
              </a:spcBef>
              <a:buFontTx/>
              <a:defRPr sz="3200"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FontTx/>
              <a:buChar char="–"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FontTx/>
              <a:buChar char="»"/>
              <a:defRPr sz="3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80492" y="6245226"/>
            <a:ext cx="301909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14400" y="2130425"/>
            <a:ext cx="10363200" cy="1470026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700"/>
              </a:spcBef>
              <a:buSzTx/>
              <a:buFontTx/>
              <a:buNone/>
              <a:defRPr sz="32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2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700"/>
              </a:spcBef>
              <a:defRPr sz="3200"/>
            </a:lvl1pPr>
            <a:lvl2pPr marL="783771" indent="-326571">
              <a:lnSpc>
                <a:spcPct val="100000"/>
              </a:lnSpc>
              <a:spcBef>
                <a:spcPts val="700"/>
              </a:spcBef>
              <a:buChar char="–"/>
              <a:defRPr sz="3200"/>
            </a:lvl2pPr>
            <a:lvl3pPr marL="1219200" indent="-304800">
              <a:lnSpc>
                <a:spcPct val="100000"/>
              </a:lnSpc>
              <a:spcBef>
                <a:spcPts val="700"/>
              </a:spcBef>
              <a:defRPr sz="3200"/>
            </a:lvl3pPr>
            <a:lvl4pPr marL="1737360" indent="-365760">
              <a:lnSpc>
                <a:spcPct val="100000"/>
              </a:lnSpc>
              <a:spcBef>
                <a:spcPts val="700"/>
              </a:spcBef>
              <a:buChar char="–"/>
              <a:defRPr sz="3200"/>
            </a:lvl4pPr>
            <a:lvl5pPr marL="2194560" indent="-365760">
              <a:lnSpc>
                <a:spcPct val="100000"/>
              </a:lnSpc>
              <a:spcBef>
                <a:spcPts val="700"/>
              </a:spcBef>
              <a:buChar char="»"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3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z="40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3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har char="–"/>
            </a:lvl2pPr>
            <a:lvl3pPr>
              <a:lnSpc>
                <a:spcPct val="100000"/>
              </a:lnSpc>
              <a:spcBef>
                <a:spcPts val="600"/>
              </a:spcBef>
            </a:lvl3pPr>
            <a:lvl4pPr>
              <a:lnSpc>
                <a:spcPct val="100000"/>
              </a:lnSpc>
              <a:spcBef>
                <a:spcPts val="600"/>
              </a:spcBef>
              <a:buChar char="–"/>
            </a:lvl4pPr>
            <a:lvl5pPr>
              <a:lnSpc>
                <a:spcPct val="100000"/>
              </a:lnSpc>
              <a:spcBef>
                <a:spcPts val="600"/>
              </a:spcBef>
              <a:buChar char="»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4"/>
            <a:ext cx="282734" cy="26924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99.xml"/><Relationship Id="rId117" Type="http://schemas.openxmlformats.org/officeDocument/2006/relationships/slideLayout" Target="../slideLayouts/slideLayout190.xml"/><Relationship Id="rId21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15.xml"/><Relationship Id="rId47" Type="http://schemas.openxmlformats.org/officeDocument/2006/relationships/slideLayout" Target="../slideLayouts/slideLayout120.xml"/><Relationship Id="rId63" Type="http://schemas.openxmlformats.org/officeDocument/2006/relationships/slideLayout" Target="../slideLayouts/slideLayout136.xml"/><Relationship Id="rId68" Type="http://schemas.openxmlformats.org/officeDocument/2006/relationships/slideLayout" Target="../slideLayouts/slideLayout141.xml"/><Relationship Id="rId84" Type="http://schemas.openxmlformats.org/officeDocument/2006/relationships/slideLayout" Target="../slideLayouts/slideLayout157.xml"/><Relationship Id="rId89" Type="http://schemas.openxmlformats.org/officeDocument/2006/relationships/slideLayout" Target="../slideLayouts/slideLayout162.xml"/><Relationship Id="rId112" Type="http://schemas.openxmlformats.org/officeDocument/2006/relationships/slideLayout" Target="../slideLayouts/slideLayout185.xml"/><Relationship Id="rId133" Type="http://schemas.openxmlformats.org/officeDocument/2006/relationships/slideLayout" Target="../slideLayouts/slideLayout206.xml"/><Relationship Id="rId138" Type="http://schemas.openxmlformats.org/officeDocument/2006/relationships/slideLayout" Target="../slideLayouts/slideLayout211.xml"/><Relationship Id="rId154" Type="http://schemas.openxmlformats.org/officeDocument/2006/relationships/slideLayout" Target="../slideLayouts/slideLayout227.xml"/><Relationship Id="rId159" Type="http://schemas.openxmlformats.org/officeDocument/2006/relationships/slideLayout" Target="../slideLayouts/slideLayout232.xml"/><Relationship Id="rId175" Type="http://schemas.openxmlformats.org/officeDocument/2006/relationships/slideLayout" Target="../slideLayouts/slideLayout248.xml"/><Relationship Id="rId170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89.xml"/><Relationship Id="rId107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105.xml"/><Relationship Id="rId37" Type="http://schemas.openxmlformats.org/officeDocument/2006/relationships/slideLayout" Target="../slideLayouts/slideLayout110.xml"/><Relationship Id="rId53" Type="http://schemas.openxmlformats.org/officeDocument/2006/relationships/slideLayout" Target="../slideLayouts/slideLayout126.xml"/><Relationship Id="rId58" Type="http://schemas.openxmlformats.org/officeDocument/2006/relationships/slideLayout" Target="../slideLayouts/slideLayout131.xml"/><Relationship Id="rId74" Type="http://schemas.openxmlformats.org/officeDocument/2006/relationships/slideLayout" Target="../slideLayouts/slideLayout147.xml"/><Relationship Id="rId79" Type="http://schemas.openxmlformats.org/officeDocument/2006/relationships/slideLayout" Target="../slideLayouts/slideLayout152.xml"/><Relationship Id="rId102" Type="http://schemas.openxmlformats.org/officeDocument/2006/relationships/slideLayout" Target="../slideLayouts/slideLayout175.xml"/><Relationship Id="rId123" Type="http://schemas.openxmlformats.org/officeDocument/2006/relationships/slideLayout" Target="../slideLayouts/slideLayout196.xml"/><Relationship Id="rId128" Type="http://schemas.openxmlformats.org/officeDocument/2006/relationships/slideLayout" Target="../slideLayouts/slideLayout201.xml"/><Relationship Id="rId144" Type="http://schemas.openxmlformats.org/officeDocument/2006/relationships/slideLayout" Target="../slideLayouts/slideLayout217.xml"/><Relationship Id="rId149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78.xml"/><Relationship Id="rId90" Type="http://schemas.openxmlformats.org/officeDocument/2006/relationships/slideLayout" Target="../slideLayouts/slideLayout163.xml"/><Relationship Id="rId95" Type="http://schemas.openxmlformats.org/officeDocument/2006/relationships/slideLayout" Target="../slideLayouts/slideLayout168.xml"/><Relationship Id="rId160" Type="http://schemas.openxmlformats.org/officeDocument/2006/relationships/slideLayout" Target="../slideLayouts/slideLayout233.xml"/><Relationship Id="rId165" Type="http://schemas.openxmlformats.org/officeDocument/2006/relationships/slideLayout" Target="../slideLayouts/slideLayout238.xml"/><Relationship Id="rId181" Type="http://schemas.openxmlformats.org/officeDocument/2006/relationships/slideLayout" Target="../slideLayouts/slideLayout254.xml"/><Relationship Id="rId186" Type="http://schemas.openxmlformats.org/officeDocument/2006/relationships/slideLayout" Target="../slideLayouts/slideLayout259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16.xml"/><Relationship Id="rId48" Type="http://schemas.openxmlformats.org/officeDocument/2006/relationships/slideLayout" Target="../slideLayouts/slideLayout121.xml"/><Relationship Id="rId64" Type="http://schemas.openxmlformats.org/officeDocument/2006/relationships/slideLayout" Target="../slideLayouts/slideLayout137.xml"/><Relationship Id="rId69" Type="http://schemas.openxmlformats.org/officeDocument/2006/relationships/slideLayout" Target="../slideLayouts/slideLayout142.xml"/><Relationship Id="rId113" Type="http://schemas.openxmlformats.org/officeDocument/2006/relationships/slideLayout" Target="../slideLayouts/slideLayout186.xml"/><Relationship Id="rId118" Type="http://schemas.openxmlformats.org/officeDocument/2006/relationships/slideLayout" Target="../slideLayouts/slideLayout191.xml"/><Relationship Id="rId134" Type="http://schemas.openxmlformats.org/officeDocument/2006/relationships/slideLayout" Target="../slideLayouts/slideLayout207.xml"/><Relationship Id="rId139" Type="http://schemas.openxmlformats.org/officeDocument/2006/relationships/slideLayout" Target="../slideLayouts/slideLayout212.xml"/><Relationship Id="rId80" Type="http://schemas.openxmlformats.org/officeDocument/2006/relationships/slideLayout" Target="../slideLayouts/slideLayout153.xml"/><Relationship Id="rId85" Type="http://schemas.openxmlformats.org/officeDocument/2006/relationships/slideLayout" Target="../slideLayouts/slideLayout158.xml"/><Relationship Id="rId150" Type="http://schemas.openxmlformats.org/officeDocument/2006/relationships/slideLayout" Target="../slideLayouts/slideLayout223.xml"/><Relationship Id="rId155" Type="http://schemas.openxmlformats.org/officeDocument/2006/relationships/slideLayout" Target="../slideLayouts/slideLayout228.xml"/><Relationship Id="rId171" Type="http://schemas.openxmlformats.org/officeDocument/2006/relationships/slideLayout" Target="../slideLayouts/slideLayout244.xml"/><Relationship Id="rId176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106.xml"/><Relationship Id="rId38" Type="http://schemas.openxmlformats.org/officeDocument/2006/relationships/slideLayout" Target="../slideLayouts/slideLayout111.xml"/><Relationship Id="rId59" Type="http://schemas.openxmlformats.org/officeDocument/2006/relationships/slideLayout" Target="../slideLayouts/slideLayout132.xml"/><Relationship Id="rId103" Type="http://schemas.openxmlformats.org/officeDocument/2006/relationships/slideLayout" Target="../slideLayouts/slideLayout176.xml"/><Relationship Id="rId108" Type="http://schemas.openxmlformats.org/officeDocument/2006/relationships/slideLayout" Target="../slideLayouts/slideLayout181.xml"/><Relationship Id="rId124" Type="http://schemas.openxmlformats.org/officeDocument/2006/relationships/slideLayout" Target="../slideLayouts/slideLayout197.xml"/><Relationship Id="rId129" Type="http://schemas.openxmlformats.org/officeDocument/2006/relationships/slideLayout" Target="../slideLayouts/slideLayout202.xml"/><Relationship Id="rId54" Type="http://schemas.openxmlformats.org/officeDocument/2006/relationships/slideLayout" Target="../slideLayouts/slideLayout127.xml"/><Relationship Id="rId70" Type="http://schemas.openxmlformats.org/officeDocument/2006/relationships/slideLayout" Target="../slideLayouts/slideLayout143.xml"/><Relationship Id="rId75" Type="http://schemas.openxmlformats.org/officeDocument/2006/relationships/slideLayout" Target="../slideLayouts/slideLayout148.xml"/><Relationship Id="rId91" Type="http://schemas.openxmlformats.org/officeDocument/2006/relationships/slideLayout" Target="../slideLayouts/slideLayout164.xml"/><Relationship Id="rId96" Type="http://schemas.openxmlformats.org/officeDocument/2006/relationships/slideLayout" Target="../slideLayouts/slideLayout169.xml"/><Relationship Id="rId140" Type="http://schemas.openxmlformats.org/officeDocument/2006/relationships/slideLayout" Target="../slideLayouts/slideLayout213.xml"/><Relationship Id="rId145" Type="http://schemas.openxmlformats.org/officeDocument/2006/relationships/slideLayout" Target="../slideLayouts/slideLayout218.xml"/><Relationship Id="rId161" Type="http://schemas.openxmlformats.org/officeDocument/2006/relationships/slideLayout" Target="../slideLayouts/slideLayout234.xml"/><Relationship Id="rId166" Type="http://schemas.openxmlformats.org/officeDocument/2006/relationships/slideLayout" Target="../slideLayouts/slideLayout239.xml"/><Relationship Id="rId182" Type="http://schemas.openxmlformats.org/officeDocument/2006/relationships/slideLayout" Target="../slideLayouts/slideLayout255.xml"/><Relationship Id="rId187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49" Type="http://schemas.openxmlformats.org/officeDocument/2006/relationships/slideLayout" Target="../slideLayouts/slideLayout122.xml"/><Relationship Id="rId114" Type="http://schemas.openxmlformats.org/officeDocument/2006/relationships/slideLayout" Target="../slideLayouts/slideLayout187.xml"/><Relationship Id="rId119" Type="http://schemas.openxmlformats.org/officeDocument/2006/relationships/slideLayout" Target="../slideLayouts/slideLayout192.xml"/><Relationship Id="rId44" Type="http://schemas.openxmlformats.org/officeDocument/2006/relationships/slideLayout" Target="../slideLayouts/slideLayout117.xml"/><Relationship Id="rId60" Type="http://schemas.openxmlformats.org/officeDocument/2006/relationships/slideLayout" Target="../slideLayouts/slideLayout133.xml"/><Relationship Id="rId65" Type="http://schemas.openxmlformats.org/officeDocument/2006/relationships/slideLayout" Target="../slideLayouts/slideLayout138.xml"/><Relationship Id="rId81" Type="http://schemas.openxmlformats.org/officeDocument/2006/relationships/slideLayout" Target="../slideLayouts/slideLayout154.xml"/><Relationship Id="rId86" Type="http://schemas.openxmlformats.org/officeDocument/2006/relationships/slideLayout" Target="../slideLayouts/slideLayout159.xml"/><Relationship Id="rId130" Type="http://schemas.openxmlformats.org/officeDocument/2006/relationships/slideLayout" Target="../slideLayouts/slideLayout203.xml"/><Relationship Id="rId135" Type="http://schemas.openxmlformats.org/officeDocument/2006/relationships/slideLayout" Target="../slideLayouts/slideLayout208.xml"/><Relationship Id="rId151" Type="http://schemas.openxmlformats.org/officeDocument/2006/relationships/slideLayout" Target="../slideLayouts/slideLayout224.xml"/><Relationship Id="rId156" Type="http://schemas.openxmlformats.org/officeDocument/2006/relationships/slideLayout" Target="../slideLayouts/slideLayout229.xml"/><Relationship Id="rId177" Type="http://schemas.openxmlformats.org/officeDocument/2006/relationships/slideLayout" Target="../slideLayouts/slideLayout250.xml"/><Relationship Id="rId172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12.xml"/><Relationship Id="rId109" Type="http://schemas.openxmlformats.org/officeDocument/2006/relationships/slideLayout" Target="../slideLayouts/slideLayout182.xml"/><Relationship Id="rId34" Type="http://schemas.openxmlformats.org/officeDocument/2006/relationships/slideLayout" Target="../slideLayouts/slideLayout107.xml"/><Relationship Id="rId50" Type="http://schemas.openxmlformats.org/officeDocument/2006/relationships/slideLayout" Target="../slideLayouts/slideLayout123.xml"/><Relationship Id="rId55" Type="http://schemas.openxmlformats.org/officeDocument/2006/relationships/slideLayout" Target="../slideLayouts/slideLayout128.xml"/><Relationship Id="rId76" Type="http://schemas.openxmlformats.org/officeDocument/2006/relationships/slideLayout" Target="../slideLayouts/slideLayout149.xml"/><Relationship Id="rId97" Type="http://schemas.openxmlformats.org/officeDocument/2006/relationships/slideLayout" Target="../slideLayouts/slideLayout170.xml"/><Relationship Id="rId104" Type="http://schemas.openxmlformats.org/officeDocument/2006/relationships/slideLayout" Target="../slideLayouts/slideLayout177.xml"/><Relationship Id="rId120" Type="http://schemas.openxmlformats.org/officeDocument/2006/relationships/slideLayout" Target="../slideLayouts/slideLayout193.xml"/><Relationship Id="rId125" Type="http://schemas.openxmlformats.org/officeDocument/2006/relationships/slideLayout" Target="../slideLayouts/slideLayout198.xml"/><Relationship Id="rId141" Type="http://schemas.openxmlformats.org/officeDocument/2006/relationships/slideLayout" Target="../slideLayouts/slideLayout214.xml"/><Relationship Id="rId146" Type="http://schemas.openxmlformats.org/officeDocument/2006/relationships/slideLayout" Target="../slideLayouts/slideLayout219.xml"/><Relationship Id="rId167" Type="http://schemas.openxmlformats.org/officeDocument/2006/relationships/slideLayout" Target="../slideLayouts/slideLayout240.xml"/><Relationship Id="rId188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80.xml"/><Relationship Id="rId71" Type="http://schemas.openxmlformats.org/officeDocument/2006/relationships/slideLayout" Target="../slideLayouts/slideLayout144.xml"/><Relationship Id="rId92" Type="http://schemas.openxmlformats.org/officeDocument/2006/relationships/slideLayout" Target="../slideLayouts/slideLayout165.xml"/><Relationship Id="rId162" Type="http://schemas.openxmlformats.org/officeDocument/2006/relationships/slideLayout" Target="../slideLayouts/slideLayout235.xml"/><Relationship Id="rId183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13.xml"/><Relationship Id="rId45" Type="http://schemas.openxmlformats.org/officeDocument/2006/relationships/slideLayout" Target="../slideLayouts/slideLayout118.xml"/><Relationship Id="rId66" Type="http://schemas.openxmlformats.org/officeDocument/2006/relationships/slideLayout" Target="../slideLayouts/slideLayout139.xml"/><Relationship Id="rId87" Type="http://schemas.openxmlformats.org/officeDocument/2006/relationships/slideLayout" Target="../slideLayouts/slideLayout160.xml"/><Relationship Id="rId110" Type="http://schemas.openxmlformats.org/officeDocument/2006/relationships/slideLayout" Target="../slideLayouts/slideLayout183.xml"/><Relationship Id="rId115" Type="http://schemas.openxmlformats.org/officeDocument/2006/relationships/slideLayout" Target="../slideLayouts/slideLayout188.xml"/><Relationship Id="rId131" Type="http://schemas.openxmlformats.org/officeDocument/2006/relationships/slideLayout" Target="../slideLayouts/slideLayout204.xml"/><Relationship Id="rId136" Type="http://schemas.openxmlformats.org/officeDocument/2006/relationships/slideLayout" Target="../slideLayouts/slideLayout209.xml"/><Relationship Id="rId157" Type="http://schemas.openxmlformats.org/officeDocument/2006/relationships/slideLayout" Target="../slideLayouts/slideLayout230.xml"/><Relationship Id="rId178" Type="http://schemas.openxmlformats.org/officeDocument/2006/relationships/slideLayout" Target="../slideLayouts/slideLayout251.xml"/><Relationship Id="rId61" Type="http://schemas.openxmlformats.org/officeDocument/2006/relationships/slideLayout" Target="../slideLayouts/slideLayout134.xml"/><Relationship Id="rId82" Type="http://schemas.openxmlformats.org/officeDocument/2006/relationships/slideLayout" Target="../slideLayouts/slideLayout155.xml"/><Relationship Id="rId152" Type="http://schemas.openxmlformats.org/officeDocument/2006/relationships/slideLayout" Target="../slideLayouts/slideLayout225.xml"/><Relationship Id="rId173" Type="http://schemas.openxmlformats.org/officeDocument/2006/relationships/slideLayout" Target="../slideLayouts/slideLayout246.xml"/><Relationship Id="rId1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103.xml"/><Relationship Id="rId35" Type="http://schemas.openxmlformats.org/officeDocument/2006/relationships/slideLayout" Target="../slideLayouts/slideLayout108.xml"/><Relationship Id="rId56" Type="http://schemas.openxmlformats.org/officeDocument/2006/relationships/slideLayout" Target="../slideLayouts/slideLayout129.xml"/><Relationship Id="rId77" Type="http://schemas.openxmlformats.org/officeDocument/2006/relationships/slideLayout" Target="../slideLayouts/slideLayout150.xml"/><Relationship Id="rId100" Type="http://schemas.openxmlformats.org/officeDocument/2006/relationships/slideLayout" Target="../slideLayouts/slideLayout173.xml"/><Relationship Id="rId105" Type="http://schemas.openxmlformats.org/officeDocument/2006/relationships/slideLayout" Target="../slideLayouts/slideLayout178.xml"/><Relationship Id="rId126" Type="http://schemas.openxmlformats.org/officeDocument/2006/relationships/slideLayout" Target="../slideLayouts/slideLayout199.xml"/><Relationship Id="rId147" Type="http://schemas.openxmlformats.org/officeDocument/2006/relationships/slideLayout" Target="../slideLayouts/slideLayout220.xml"/><Relationship Id="rId168" Type="http://schemas.openxmlformats.org/officeDocument/2006/relationships/slideLayout" Target="../slideLayouts/slideLayout241.xml"/><Relationship Id="rId8" Type="http://schemas.openxmlformats.org/officeDocument/2006/relationships/slideLayout" Target="../slideLayouts/slideLayout81.xml"/><Relationship Id="rId51" Type="http://schemas.openxmlformats.org/officeDocument/2006/relationships/slideLayout" Target="../slideLayouts/slideLayout124.xml"/><Relationship Id="rId72" Type="http://schemas.openxmlformats.org/officeDocument/2006/relationships/slideLayout" Target="../slideLayouts/slideLayout145.xml"/><Relationship Id="rId93" Type="http://schemas.openxmlformats.org/officeDocument/2006/relationships/slideLayout" Target="../slideLayouts/slideLayout166.xml"/><Relationship Id="rId98" Type="http://schemas.openxmlformats.org/officeDocument/2006/relationships/slideLayout" Target="../slideLayouts/slideLayout171.xml"/><Relationship Id="rId121" Type="http://schemas.openxmlformats.org/officeDocument/2006/relationships/slideLayout" Target="../slideLayouts/slideLayout194.xml"/><Relationship Id="rId142" Type="http://schemas.openxmlformats.org/officeDocument/2006/relationships/slideLayout" Target="../slideLayouts/slideLayout215.xml"/><Relationship Id="rId163" Type="http://schemas.openxmlformats.org/officeDocument/2006/relationships/slideLayout" Target="../slideLayouts/slideLayout236.xml"/><Relationship Id="rId184" Type="http://schemas.openxmlformats.org/officeDocument/2006/relationships/slideLayout" Target="../slideLayouts/slideLayout257.xml"/><Relationship Id="rId189" Type="http://schemas.openxmlformats.org/officeDocument/2006/relationships/theme" Target="../theme/theme2.xml"/><Relationship Id="rId3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98.xml"/><Relationship Id="rId46" Type="http://schemas.openxmlformats.org/officeDocument/2006/relationships/slideLayout" Target="../slideLayouts/slideLayout119.xml"/><Relationship Id="rId67" Type="http://schemas.openxmlformats.org/officeDocument/2006/relationships/slideLayout" Target="../slideLayouts/slideLayout140.xml"/><Relationship Id="rId116" Type="http://schemas.openxmlformats.org/officeDocument/2006/relationships/slideLayout" Target="../slideLayouts/slideLayout189.xml"/><Relationship Id="rId137" Type="http://schemas.openxmlformats.org/officeDocument/2006/relationships/slideLayout" Target="../slideLayouts/slideLayout210.xml"/><Relationship Id="rId158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93.xml"/><Relationship Id="rId41" Type="http://schemas.openxmlformats.org/officeDocument/2006/relationships/slideLayout" Target="../slideLayouts/slideLayout114.xml"/><Relationship Id="rId62" Type="http://schemas.openxmlformats.org/officeDocument/2006/relationships/slideLayout" Target="../slideLayouts/slideLayout135.xml"/><Relationship Id="rId83" Type="http://schemas.openxmlformats.org/officeDocument/2006/relationships/slideLayout" Target="../slideLayouts/slideLayout156.xml"/><Relationship Id="rId88" Type="http://schemas.openxmlformats.org/officeDocument/2006/relationships/slideLayout" Target="../slideLayouts/slideLayout161.xml"/><Relationship Id="rId111" Type="http://schemas.openxmlformats.org/officeDocument/2006/relationships/slideLayout" Target="../slideLayouts/slideLayout184.xml"/><Relationship Id="rId132" Type="http://schemas.openxmlformats.org/officeDocument/2006/relationships/slideLayout" Target="../slideLayouts/slideLayout205.xml"/><Relationship Id="rId153" Type="http://schemas.openxmlformats.org/officeDocument/2006/relationships/slideLayout" Target="../slideLayouts/slideLayout226.xml"/><Relationship Id="rId174" Type="http://schemas.openxmlformats.org/officeDocument/2006/relationships/slideLayout" Target="../slideLayouts/slideLayout247.xml"/><Relationship Id="rId179" Type="http://schemas.openxmlformats.org/officeDocument/2006/relationships/slideLayout" Target="../slideLayouts/slideLayout252.xml"/><Relationship Id="rId15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109.xml"/><Relationship Id="rId57" Type="http://schemas.openxmlformats.org/officeDocument/2006/relationships/slideLayout" Target="../slideLayouts/slideLayout130.xml"/><Relationship Id="rId106" Type="http://schemas.openxmlformats.org/officeDocument/2006/relationships/slideLayout" Target="../slideLayouts/slideLayout179.xml"/><Relationship Id="rId127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104.xml"/><Relationship Id="rId52" Type="http://schemas.openxmlformats.org/officeDocument/2006/relationships/slideLayout" Target="../slideLayouts/slideLayout125.xml"/><Relationship Id="rId73" Type="http://schemas.openxmlformats.org/officeDocument/2006/relationships/slideLayout" Target="../slideLayouts/slideLayout146.xml"/><Relationship Id="rId78" Type="http://schemas.openxmlformats.org/officeDocument/2006/relationships/slideLayout" Target="../slideLayouts/slideLayout151.xml"/><Relationship Id="rId94" Type="http://schemas.openxmlformats.org/officeDocument/2006/relationships/slideLayout" Target="../slideLayouts/slideLayout167.xml"/><Relationship Id="rId99" Type="http://schemas.openxmlformats.org/officeDocument/2006/relationships/slideLayout" Target="../slideLayouts/slideLayout172.xml"/><Relationship Id="rId101" Type="http://schemas.openxmlformats.org/officeDocument/2006/relationships/slideLayout" Target="../slideLayouts/slideLayout174.xml"/><Relationship Id="rId122" Type="http://schemas.openxmlformats.org/officeDocument/2006/relationships/slideLayout" Target="../slideLayouts/slideLayout195.xml"/><Relationship Id="rId143" Type="http://schemas.openxmlformats.org/officeDocument/2006/relationships/slideLayout" Target="../slideLayouts/slideLayout216.xml"/><Relationship Id="rId148" Type="http://schemas.openxmlformats.org/officeDocument/2006/relationships/slideLayout" Target="../slideLayouts/slideLayout221.xml"/><Relationship Id="rId164" Type="http://schemas.openxmlformats.org/officeDocument/2006/relationships/slideLayout" Target="../slideLayouts/slideLayout237.xml"/><Relationship Id="rId169" Type="http://schemas.openxmlformats.org/officeDocument/2006/relationships/slideLayout" Target="../slideLayouts/slideLayout242.xml"/><Relationship Id="rId185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80" Type="http://schemas.openxmlformats.org/officeDocument/2006/relationships/slideLayout" Target="../slideLayouts/slideLayout2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299666" y="6404293"/>
            <a:ext cx="28273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6" r:id="rId57"/>
    <p:sldLayoutId id="2147483707" r:id="rId58"/>
    <p:sldLayoutId id="2147483708" r:id="rId59"/>
    <p:sldLayoutId id="2147483709" r:id="rId60"/>
    <p:sldLayoutId id="2147483710" r:id="rId61"/>
    <p:sldLayoutId id="2147483711" r:id="rId62"/>
    <p:sldLayoutId id="2147483712" r:id="rId63"/>
    <p:sldLayoutId id="2147483713" r:id="rId64"/>
    <p:sldLayoutId id="2147483714" r:id="rId65"/>
    <p:sldLayoutId id="2147483715" r:id="rId66"/>
    <p:sldLayoutId id="2147483716" r:id="rId67"/>
    <p:sldLayoutId id="2147483717" r:id="rId68"/>
    <p:sldLayoutId id="2147483718" r:id="rId69"/>
    <p:sldLayoutId id="2147483719" r:id="rId70"/>
    <p:sldLayoutId id="2147483720" r:id="rId71"/>
    <p:sldLayoutId id="2147483721" r:id="rId72"/>
    <p:sldLayoutId id="2147483722" r:id="rId73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b="0"/>
              <a:pPr/>
              <a:t>‹#›</a:t>
            </a:fld>
            <a:endParaRPr b="0"/>
          </a:p>
        </p:txBody>
      </p:sp>
    </p:spTree>
    <p:extLst>
      <p:ext uri="{BB962C8B-B14F-4D97-AF65-F5344CB8AC3E}">
        <p14:creationId xmlns:p14="http://schemas.microsoft.com/office/powerpoint/2010/main" val="68675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758" r:id="rId35"/>
    <p:sldLayoutId id="2147483759" r:id="rId36"/>
    <p:sldLayoutId id="2147483760" r:id="rId37"/>
    <p:sldLayoutId id="2147483761" r:id="rId38"/>
    <p:sldLayoutId id="2147483762" r:id="rId39"/>
    <p:sldLayoutId id="2147483763" r:id="rId40"/>
    <p:sldLayoutId id="2147483764" r:id="rId41"/>
    <p:sldLayoutId id="2147483765" r:id="rId42"/>
    <p:sldLayoutId id="2147483766" r:id="rId43"/>
    <p:sldLayoutId id="2147483767" r:id="rId44"/>
    <p:sldLayoutId id="2147483768" r:id="rId45"/>
    <p:sldLayoutId id="2147483769" r:id="rId46"/>
    <p:sldLayoutId id="2147483770" r:id="rId47"/>
    <p:sldLayoutId id="2147483771" r:id="rId48"/>
    <p:sldLayoutId id="2147483772" r:id="rId49"/>
    <p:sldLayoutId id="2147483773" r:id="rId50"/>
    <p:sldLayoutId id="2147483774" r:id="rId51"/>
    <p:sldLayoutId id="2147483775" r:id="rId52"/>
    <p:sldLayoutId id="2147483776" r:id="rId53"/>
    <p:sldLayoutId id="2147483777" r:id="rId54"/>
    <p:sldLayoutId id="2147483778" r:id="rId55"/>
    <p:sldLayoutId id="2147483779" r:id="rId56"/>
    <p:sldLayoutId id="2147483780" r:id="rId57"/>
    <p:sldLayoutId id="2147483781" r:id="rId58"/>
    <p:sldLayoutId id="2147483782" r:id="rId59"/>
    <p:sldLayoutId id="2147483783" r:id="rId60"/>
    <p:sldLayoutId id="2147483784" r:id="rId61"/>
    <p:sldLayoutId id="2147483785" r:id="rId62"/>
    <p:sldLayoutId id="2147483786" r:id="rId63"/>
    <p:sldLayoutId id="2147483787" r:id="rId64"/>
    <p:sldLayoutId id="2147483788" r:id="rId65"/>
    <p:sldLayoutId id="2147483789" r:id="rId66"/>
    <p:sldLayoutId id="2147483790" r:id="rId67"/>
    <p:sldLayoutId id="2147483791" r:id="rId68"/>
    <p:sldLayoutId id="2147483792" r:id="rId69"/>
    <p:sldLayoutId id="2147483793" r:id="rId70"/>
    <p:sldLayoutId id="2147483794" r:id="rId71"/>
    <p:sldLayoutId id="2147483795" r:id="rId72"/>
    <p:sldLayoutId id="2147483796" r:id="rId73"/>
    <p:sldLayoutId id="2147483797" r:id="rId74"/>
    <p:sldLayoutId id="2147483798" r:id="rId75"/>
    <p:sldLayoutId id="2147483799" r:id="rId76"/>
    <p:sldLayoutId id="2147483800" r:id="rId77"/>
    <p:sldLayoutId id="2147483801" r:id="rId78"/>
    <p:sldLayoutId id="2147483802" r:id="rId79"/>
    <p:sldLayoutId id="2147483803" r:id="rId80"/>
    <p:sldLayoutId id="2147483804" r:id="rId81"/>
    <p:sldLayoutId id="2147483805" r:id="rId82"/>
    <p:sldLayoutId id="2147483806" r:id="rId83"/>
    <p:sldLayoutId id="2147483807" r:id="rId84"/>
    <p:sldLayoutId id="2147483808" r:id="rId85"/>
    <p:sldLayoutId id="2147483809" r:id="rId86"/>
    <p:sldLayoutId id="2147483810" r:id="rId87"/>
    <p:sldLayoutId id="2147483811" r:id="rId88"/>
    <p:sldLayoutId id="2147483812" r:id="rId89"/>
    <p:sldLayoutId id="2147483813" r:id="rId90"/>
    <p:sldLayoutId id="2147483814" r:id="rId91"/>
    <p:sldLayoutId id="2147483815" r:id="rId92"/>
    <p:sldLayoutId id="2147483816" r:id="rId93"/>
    <p:sldLayoutId id="2147483817" r:id="rId94"/>
    <p:sldLayoutId id="2147483818" r:id="rId95"/>
    <p:sldLayoutId id="2147483819" r:id="rId96"/>
    <p:sldLayoutId id="2147483820" r:id="rId97"/>
    <p:sldLayoutId id="2147483821" r:id="rId98"/>
    <p:sldLayoutId id="2147483822" r:id="rId99"/>
    <p:sldLayoutId id="2147483823" r:id="rId100"/>
    <p:sldLayoutId id="2147483824" r:id="rId101"/>
    <p:sldLayoutId id="2147483825" r:id="rId102"/>
    <p:sldLayoutId id="2147483826" r:id="rId103"/>
    <p:sldLayoutId id="2147483827" r:id="rId104"/>
    <p:sldLayoutId id="2147483828" r:id="rId105"/>
    <p:sldLayoutId id="2147483829" r:id="rId106"/>
    <p:sldLayoutId id="2147483830" r:id="rId107"/>
    <p:sldLayoutId id="2147483831" r:id="rId108"/>
    <p:sldLayoutId id="2147483832" r:id="rId109"/>
    <p:sldLayoutId id="2147483833" r:id="rId110"/>
    <p:sldLayoutId id="2147483834" r:id="rId111"/>
    <p:sldLayoutId id="2147483835" r:id="rId112"/>
    <p:sldLayoutId id="2147483836" r:id="rId113"/>
    <p:sldLayoutId id="2147483837" r:id="rId114"/>
    <p:sldLayoutId id="2147483838" r:id="rId115"/>
    <p:sldLayoutId id="2147483839" r:id="rId116"/>
    <p:sldLayoutId id="2147483840" r:id="rId117"/>
    <p:sldLayoutId id="2147483841" r:id="rId118"/>
    <p:sldLayoutId id="2147483842" r:id="rId119"/>
    <p:sldLayoutId id="2147483843" r:id="rId120"/>
    <p:sldLayoutId id="2147483844" r:id="rId121"/>
    <p:sldLayoutId id="2147483845" r:id="rId122"/>
    <p:sldLayoutId id="2147483846" r:id="rId123"/>
    <p:sldLayoutId id="2147483847" r:id="rId124"/>
    <p:sldLayoutId id="2147483848" r:id="rId125"/>
    <p:sldLayoutId id="2147483849" r:id="rId126"/>
    <p:sldLayoutId id="2147483850" r:id="rId127"/>
    <p:sldLayoutId id="2147483851" r:id="rId128"/>
    <p:sldLayoutId id="2147483852" r:id="rId129"/>
    <p:sldLayoutId id="2147483853" r:id="rId130"/>
    <p:sldLayoutId id="2147483854" r:id="rId131"/>
    <p:sldLayoutId id="2147483855" r:id="rId132"/>
    <p:sldLayoutId id="2147483856" r:id="rId133"/>
    <p:sldLayoutId id="2147483857" r:id="rId134"/>
    <p:sldLayoutId id="2147483858" r:id="rId135"/>
    <p:sldLayoutId id="2147483859" r:id="rId136"/>
    <p:sldLayoutId id="2147483860" r:id="rId137"/>
    <p:sldLayoutId id="2147483861" r:id="rId138"/>
    <p:sldLayoutId id="2147483862" r:id="rId139"/>
    <p:sldLayoutId id="2147483863" r:id="rId140"/>
    <p:sldLayoutId id="2147483864" r:id="rId141"/>
    <p:sldLayoutId id="2147483865" r:id="rId142"/>
    <p:sldLayoutId id="2147483866" r:id="rId143"/>
    <p:sldLayoutId id="2147483867" r:id="rId144"/>
    <p:sldLayoutId id="2147483868" r:id="rId145"/>
    <p:sldLayoutId id="2147483869" r:id="rId146"/>
    <p:sldLayoutId id="2147483870" r:id="rId147"/>
    <p:sldLayoutId id="2147483871" r:id="rId148"/>
    <p:sldLayoutId id="2147483872" r:id="rId149"/>
    <p:sldLayoutId id="2147483873" r:id="rId150"/>
    <p:sldLayoutId id="2147483874" r:id="rId151"/>
    <p:sldLayoutId id="2147483875" r:id="rId152"/>
    <p:sldLayoutId id="2147483876" r:id="rId153"/>
    <p:sldLayoutId id="2147483877" r:id="rId154"/>
    <p:sldLayoutId id="2147483878" r:id="rId155"/>
    <p:sldLayoutId id="2147483879" r:id="rId156"/>
    <p:sldLayoutId id="2147483880" r:id="rId157"/>
    <p:sldLayoutId id="2147483881" r:id="rId158"/>
    <p:sldLayoutId id="2147483882" r:id="rId159"/>
    <p:sldLayoutId id="2147483883" r:id="rId160"/>
    <p:sldLayoutId id="2147483884" r:id="rId161"/>
    <p:sldLayoutId id="2147483885" r:id="rId162"/>
    <p:sldLayoutId id="2147483886" r:id="rId163"/>
    <p:sldLayoutId id="2147483887" r:id="rId164"/>
    <p:sldLayoutId id="2147483888" r:id="rId165"/>
    <p:sldLayoutId id="2147483889" r:id="rId166"/>
    <p:sldLayoutId id="2147483890" r:id="rId167"/>
    <p:sldLayoutId id="2147483891" r:id="rId168"/>
    <p:sldLayoutId id="2147483892" r:id="rId169"/>
    <p:sldLayoutId id="2147483893" r:id="rId170"/>
    <p:sldLayoutId id="2147483894" r:id="rId171"/>
    <p:sldLayoutId id="2147483895" r:id="rId172"/>
    <p:sldLayoutId id="2147483896" r:id="rId173"/>
    <p:sldLayoutId id="2147483897" r:id="rId174"/>
    <p:sldLayoutId id="2147483898" r:id="rId175"/>
    <p:sldLayoutId id="2147483899" r:id="rId176"/>
    <p:sldLayoutId id="2147483900" r:id="rId177"/>
    <p:sldLayoutId id="2147483901" r:id="rId178"/>
    <p:sldLayoutId id="2147483902" r:id="rId179"/>
    <p:sldLayoutId id="2147483903" r:id="rId180"/>
    <p:sldLayoutId id="2147483904" r:id="rId181"/>
    <p:sldLayoutId id="2147483905" r:id="rId182"/>
    <p:sldLayoutId id="2147483906" r:id="rId183"/>
    <p:sldLayoutId id="2147483907" r:id="rId184"/>
    <p:sldLayoutId id="2147483908" r:id="rId185"/>
    <p:sldLayoutId id="2147483909" r:id="rId186"/>
    <p:sldLayoutId id="2147483910" r:id="rId187"/>
    <p:sldLayoutId id="2147483911" r:id="rId188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ti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18.tif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g"/><Relationship Id="rId5" Type="http://schemas.openxmlformats.org/officeDocument/2006/relationships/image" Target="../media/image9.png"/><Relationship Id="rId4" Type="http://schemas.openxmlformats.org/officeDocument/2006/relationships/image" Target="../media/image18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9.png"/><Relationship Id="rId4" Type="http://schemas.openxmlformats.org/officeDocument/2006/relationships/image" Target="../media/image18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9.png"/><Relationship Id="rId4" Type="http://schemas.openxmlformats.org/officeDocument/2006/relationships/image" Target="../media/image31.t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tif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1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BC1EE"/>
            </a:gs>
            <a:gs pos="100000">
              <a:srgbClr val="6AD07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50151" y="0"/>
            <a:ext cx="1641850" cy="1650059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TextBox 6"/>
          <p:cNvSpPr txBox="1"/>
          <p:nvPr/>
        </p:nvSpPr>
        <p:spPr>
          <a:xfrm>
            <a:off x="600899" y="1969021"/>
            <a:ext cx="11397523" cy="2589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800" rIns="45719">
            <a:spAutoFit/>
          </a:bodyPr>
          <a:lstStyle/>
          <a:p>
            <a:pPr>
              <a:lnSpc>
                <a:spcPts val="6500"/>
              </a:lnSpc>
              <a:defRPr sz="6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6000" dirty="0"/>
              <a:t>Как сделать, чтобы </a:t>
            </a:r>
            <a:endParaRPr lang="en-US" sz="6000" dirty="0" smtClean="0"/>
          </a:p>
          <a:p>
            <a:pPr>
              <a:lnSpc>
                <a:spcPts val="6500"/>
              </a:lnSpc>
              <a:defRPr sz="6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6000" dirty="0" smtClean="0"/>
              <a:t>желания </a:t>
            </a:r>
            <a:r>
              <a:rPr lang="ru-RU" sz="6000" dirty="0"/>
              <a:t>совпадали </a:t>
            </a:r>
          </a:p>
          <a:p>
            <a:pPr>
              <a:lnSpc>
                <a:spcPts val="6500"/>
              </a:lnSpc>
              <a:defRPr sz="6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6000" dirty="0"/>
              <a:t>с возможностями?</a:t>
            </a:r>
          </a:p>
        </p:txBody>
      </p:sp>
      <p:sp>
        <p:nvSpPr>
          <p:cNvPr id="678" name="Скругленный прямоугольник 7"/>
          <p:cNvSpPr/>
          <p:nvPr/>
        </p:nvSpPr>
        <p:spPr>
          <a:xfrm>
            <a:off x="703967" y="4929535"/>
            <a:ext cx="3904356" cy="642590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 w="3175">
            <a:solidFill>
              <a:srgbClr val="FFFFFF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 sz="2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</p:txBody>
      </p:sp>
      <p:pic>
        <p:nvPicPr>
          <p:cNvPr id="679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448085">
            <a:off x="4335889" y="5157104"/>
            <a:ext cx="754417" cy="754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Рисунок 20" descr="Рисунок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868655">
            <a:off x="9953218" y="2737869"/>
            <a:ext cx="904781" cy="904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Рисунок 22" descr="Рисунок 2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43332" y="4457880"/>
            <a:ext cx="724568" cy="724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Рисунок 23" descr="Рисунок 2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1289" y="462754"/>
            <a:ext cx="1312127" cy="1312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Рисунок 25" descr="Рисунок 2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341502">
            <a:off x="9032903" y="1344324"/>
            <a:ext cx="945424" cy="861114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Прямоугольник 4"/>
          <p:cNvSpPr txBox="1"/>
          <p:nvPr/>
        </p:nvSpPr>
        <p:spPr>
          <a:xfrm rot="2584">
            <a:off x="924828" y="5017881"/>
            <a:ext cx="3399326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2500" dirty="0"/>
              <a:t>Продажи в один клик!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Рисунок 28" descr="Рисунок 28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Прямоугольник 10"/>
          <p:cNvSpPr/>
          <p:nvPr/>
        </p:nvSpPr>
        <p:spPr>
          <a:xfrm>
            <a:off x="0" y="0"/>
            <a:ext cx="630555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77" y="0"/>
                </a:lnTo>
                <a:lnTo>
                  <a:pt x="21600" y="10320"/>
                </a:lnTo>
                <a:lnTo>
                  <a:pt x="1997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7" name="TextBox 24"/>
          <p:cNvSpPr txBox="1"/>
          <p:nvPr/>
        </p:nvSpPr>
        <p:spPr>
          <a:xfrm>
            <a:off x="86219" y="1638637"/>
            <a:ext cx="5668699" cy="201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ts val="5000"/>
              </a:lnSpc>
              <a:defRPr sz="5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dirty="0" smtClean="0"/>
              <a:t>Готовый</a:t>
            </a:r>
            <a:r>
              <a:rPr lang="en-US" sz="4400" dirty="0" smtClean="0"/>
              <a:t> </a:t>
            </a:r>
          </a:p>
          <a:p>
            <a:r>
              <a:rPr lang="ru-RU" sz="4400" dirty="0" smtClean="0"/>
              <a:t>интернет-магазин</a:t>
            </a:r>
            <a:endParaRPr lang="ru-RU" sz="4400" dirty="0"/>
          </a:p>
          <a:p>
            <a:r>
              <a:rPr lang="ru-RU" sz="4400" dirty="0"/>
              <a:t>за</a:t>
            </a:r>
            <a:r>
              <a:rPr sz="4400" dirty="0"/>
              <a:t> </a:t>
            </a:r>
            <a:r>
              <a:rPr lang="ru-RU" sz="4400" dirty="0" smtClean="0"/>
              <a:t>несколько</a:t>
            </a:r>
            <a:r>
              <a:rPr lang="en-US" sz="4400" dirty="0" smtClean="0"/>
              <a:t> </a:t>
            </a:r>
            <a:r>
              <a:rPr lang="ru-RU" sz="4400" dirty="0" smtClean="0"/>
              <a:t>дней</a:t>
            </a:r>
            <a:r>
              <a:rPr sz="4400" dirty="0"/>
              <a:t>!</a:t>
            </a:r>
          </a:p>
        </p:txBody>
      </p:sp>
      <p:sp>
        <p:nvSpPr>
          <p:cNvPr id="798" name="TextBox 32"/>
          <p:cNvSpPr txBox="1"/>
          <p:nvPr/>
        </p:nvSpPr>
        <p:spPr>
          <a:xfrm>
            <a:off x="855410" y="4188010"/>
            <a:ext cx="4367041" cy="1938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0">
                <a:solidFill>
                  <a:srgbClr val="FFFFFF"/>
                </a:solidFill>
              </a:defRPr>
            </a:pP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Быстрая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установка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,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настройка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и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запуск готового сайта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любой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тематики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на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b="1" u="sng" dirty="0">
                <a:latin typeface="Trebuchet MS" charset="0"/>
                <a:ea typeface="Trebuchet MS" charset="0"/>
                <a:cs typeface="Trebuchet MS" charset="0"/>
              </a:rPr>
              <a:t>marketplace.1c-bitrix.ru 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br>
              <a:rPr dirty="0">
                <a:latin typeface="Trebuchet MS" charset="0"/>
                <a:ea typeface="Trebuchet MS" charset="0"/>
                <a:cs typeface="Trebuchet MS" charset="0"/>
              </a:rPr>
            </a:br>
            <a:endParaRPr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799" name="TextBox 46"/>
          <p:cNvSpPr txBox="1"/>
          <p:nvPr/>
        </p:nvSpPr>
        <p:spPr>
          <a:xfrm>
            <a:off x="7390246" y="2638651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/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00" name="Рисунок 47" descr="Рисунок 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2745" y="3165924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Рисунок 48" descr="Рисунок 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9329" y="4071550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802" name="TextBox 49"/>
          <p:cNvSpPr txBox="1"/>
          <p:nvPr/>
        </p:nvSpPr>
        <p:spPr>
          <a:xfrm>
            <a:off x="7386830" y="3389579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03" name="Рисунок 50" descr="Рисунок 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49329" y="4878664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TextBox 51"/>
          <p:cNvSpPr txBox="1"/>
          <p:nvPr/>
        </p:nvSpPr>
        <p:spPr>
          <a:xfrm>
            <a:off x="9194800" y="4145896"/>
            <a:ext cx="252837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0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3142" y="279849"/>
            <a:ext cx="1676401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6648" y="2544540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43414" y="3269232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Рисунок 26" descr="Рисунок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5351" y="3987840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TextBox 46"/>
          <p:cNvSpPr txBox="1"/>
          <p:nvPr/>
        </p:nvSpPr>
        <p:spPr>
          <a:xfrm>
            <a:off x="7621865" y="279849"/>
            <a:ext cx="4367041" cy="8956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/>
            </a:lvl1pPr>
          </a:lstStyle>
          <a:p>
            <a:r>
              <a:rPr dirty="0" err="1">
                <a:latin typeface="Trebuchet MS" charset="0"/>
                <a:ea typeface="Trebuchet MS" charset="0"/>
                <a:cs typeface="Trebuchet MS" charset="0"/>
              </a:rPr>
              <a:t>Туристическая</a:t>
            </a:r>
            <a:r>
              <a:rPr dirty="0"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dirty="0" err="1">
                <a:latin typeface="Trebuchet MS" charset="0"/>
                <a:ea typeface="Trebuchet MS" charset="0"/>
                <a:cs typeface="Trebuchet MS" charset="0"/>
              </a:rPr>
              <a:t>компания</a:t>
            </a: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Банк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Недвижимость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Образование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ТСЖ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Строительство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Ресторанный бизнес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Спорт</a:t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dirty="0"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Медицина</a:t>
            </a:r>
          </a:p>
          <a:p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dirty="0">
                <a:latin typeface="Trebuchet MS" charset="0"/>
                <a:ea typeface="Trebuchet MS" charset="0"/>
                <a:cs typeface="Trebuchet MS" charset="0"/>
              </a:rPr>
              <a:t> </a:t>
            </a:r>
          </a:p>
          <a:p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  <a:p>
            <a:endParaRPr lang="ru-RU" dirty="0">
              <a:latin typeface="Trebuchet MS" charset="0"/>
              <a:ea typeface="Trebuchet MS" charset="0"/>
              <a:cs typeface="Trebuchet MS" charset="0"/>
            </a:endParaRPr>
          </a:p>
          <a:p>
            <a:endParaRPr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10" name="TextBox 49"/>
          <p:cNvSpPr txBox="1"/>
          <p:nvPr/>
        </p:nvSpPr>
        <p:spPr>
          <a:xfrm>
            <a:off x="7386830" y="1291288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811" name="TextBox 51"/>
          <p:cNvSpPr txBox="1"/>
          <p:nvPr/>
        </p:nvSpPr>
        <p:spPr>
          <a:xfrm>
            <a:off x="7356135" y="2022985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12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0001" y="378144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Рисунок 22" descr="Рисунок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0001" y="1115518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Рисунок 26" descr="Рисунок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0001" y="1803408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TextBox 51"/>
          <p:cNvSpPr txBox="1"/>
          <p:nvPr/>
        </p:nvSpPr>
        <p:spPr>
          <a:xfrm>
            <a:off x="7356135" y="4743793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16" name="Рисунок 26" descr="Рисунок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39998" y="4756292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TextBox 51"/>
          <p:cNvSpPr txBox="1"/>
          <p:nvPr/>
        </p:nvSpPr>
        <p:spPr>
          <a:xfrm>
            <a:off x="7356135" y="5341689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>
                <a:latin typeface="Trebuchet MS" charset="0"/>
                <a:ea typeface="Trebuchet MS" charset="0"/>
                <a:cs typeface="Trebuchet MS" charset="0"/>
              </a:rPr>
              <a:t> </a:t>
            </a:r>
          </a:p>
        </p:txBody>
      </p:sp>
      <p:pic>
        <p:nvPicPr>
          <p:cNvPr id="818" name="Рисунок 26" descr="Рисунок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5351" y="5456405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TextBox 51"/>
          <p:cNvSpPr txBox="1"/>
          <p:nvPr/>
        </p:nvSpPr>
        <p:spPr>
          <a:xfrm>
            <a:off x="7356135" y="5939586"/>
            <a:ext cx="43670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820" name="Рисунок 26" descr="Рисунок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00001" y="6147565"/>
            <a:ext cx="466272" cy="4662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87028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TextBox 17"/>
          <p:cNvSpPr txBox="1"/>
          <p:nvPr/>
        </p:nvSpPr>
        <p:spPr>
          <a:xfrm>
            <a:off x="652645" y="404428"/>
            <a:ext cx="10504076" cy="1862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6900"/>
              </a:lnSpc>
              <a:defRPr sz="580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«1С</a:t>
            </a:r>
            <a:r>
              <a:rPr lang="ru-RU" dirty="0"/>
              <a:t>-</a:t>
            </a:r>
            <a:r>
              <a:rPr dirty="0"/>
              <a:t>Битрикс:</a:t>
            </a:r>
            <a:br>
              <a:rPr dirty="0"/>
            </a:br>
            <a:r>
              <a:rPr lang="ru-RU" dirty="0"/>
              <a:t>Маркетплейс</a:t>
            </a:r>
            <a:r>
              <a:rPr dirty="0"/>
              <a:t>»</a:t>
            </a:r>
          </a:p>
        </p:txBody>
      </p:sp>
      <p:sp>
        <p:nvSpPr>
          <p:cNvPr id="842" name="TextBox 23"/>
          <p:cNvSpPr txBox="1"/>
          <p:nvPr/>
        </p:nvSpPr>
        <p:spPr>
          <a:xfrm>
            <a:off x="5450527" y="3441642"/>
            <a:ext cx="3408538" cy="1069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660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2100+</a:t>
            </a:r>
          </a:p>
        </p:txBody>
      </p:sp>
      <p:sp>
        <p:nvSpPr>
          <p:cNvPr id="843" name="TextBox 24"/>
          <p:cNvSpPr txBox="1"/>
          <p:nvPr/>
        </p:nvSpPr>
        <p:spPr>
          <a:xfrm>
            <a:off x="5493975" y="4482413"/>
            <a:ext cx="3321642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 dirty="0" err="1"/>
              <a:t>готовых</a:t>
            </a:r>
            <a:r>
              <a:rPr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 smtClean="0"/>
              <a:t>сайтов</a:t>
            </a:r>
            <a:r>
              <a:rPr sz="2800" dirty="0" smtClean="0"/>
              <a:t> </a:t>
            </a:r>
            <a:endParaRPr lang="en-US" sz="2800" dirty="0" smtClean="0"/>
          </a:p>
          <a:p>
            <a:pPr>
              <a:defRPr sz="24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800" dirty="0" err="1" smtClean="0">
                <a:latin typeface="Calibri"/>
                <a:ea typeface="Calibri"/>
                <a:cs typeface="Calibri"/>
                <a:sym typeface="Calibri"/>
              </a:rPr>
              <a:t>для</a:t>
            </a:r>
            <a:r>
              <a:rPr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latin typeface="Calibri"/>
                <a:ea typeface="Calibri"/>
                <a:cs typeface="Calibri"/>
                <a:sym typeface="Calibri"/>
              </a:rPr>
              <a:t>самых</a:t>
            </a:r>
            <a:r>
              <a:rPr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latin typeface="Calibri"/>
                <a:ea typeface="Calibri"/>
                <a:cs typeface="Calibri"/>
                <a:sym typeface="Calibri"/>
              </a:rPr>
              <a:t>разных</a:t>
            </a:r>
            <a:r>
              <a:rPr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sz="2800" dirty="0" err="1">
                <a:latin typeface="Calibri"/>
                <a:ea typeface="Calibri"/>
                <a:cs typeface="Calibri"/>
                <a:sym typeface="Calibri"/>
              </a:rPr>
              <a:t>отраслей</a:t>
            </a:r>
            <a:r>
              <a:rPr sz="2800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844" name="Прямоугольник 19"/>
          <p:cNvSpPr/>
          <p:nvPr/>
        </p:nvSpPr>
        <p:spPr>
          <a:xfrm>
            <a:off x="0" y="6807200"/>
            <a:ext cx="12192000" cy="79828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16049" y="295199"/>
            <a:ext cx="1676401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Изображение 10" descr="Изображение 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830" y="2375287"/>
            <a:ext cx="3978471" cy="2677526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Прямоугольник 14"/>
          <p:cNvSpPr txBox="1"/>
          <p:nvPr/>
        </p:nvSpPr>
        <p:spPr>
          <a:xfrm>
            <a:off x="1306250" y="5742713"/>
            <a:ext cx="348075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 b="0" u="sng">
                <a:solidFill>
                  <a:srgbClr val="EE5A30"/>
                </a:solidFill>
              </a:defRPr>
            </a:lvl1pPr>
          </a:lstStyle>
          <a:p>
            <a:r>
              <a:rPr dirty="0"/>
              <a:t>marketplace.1c-bitrix.ru</a:t>
            </a:r>
          </a:p>
        </p:txBody>
      </p:sp>
      <p:pic>
        <p:nvPicPr>
          <p:cNvPr id="848" name="Рисунок 1" descr="Рисунок 1"/>
          <p:cNvPicPr>
            <a:picLocks noChangeAspect="1"/>
          </p:cNvPicPr>
          <p:nvPr/>
        </p:nvPicPr>
        <p:blipFill rotWithShape="1">
          <a:blip r:embed="rId5">
            <a:extLst/>
          </a:blip>
          <a:srcRect t="2147" r="27455"/>
          <a:stretch/>
        </p:blipFill>
        <p:spPr>
          <a:xfrm>
            <a:off x="8885555" y="0"/>
            <a:ext cx="3300998" cy="454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Рисунок 3" descr="Рисунок 3"/>
          <p:cNvPicPr>
            <a:picLocks noChangeAspect="1"/>
          </p:cNvPicPr>
          <p:nvPr/>
        </p:nvPicPr>
        <p:blipFill rotWithShape="1">
          <a:blip r:embed="rId6">
            <a:extLst/>
          </a:blip>
          <a:srcRect r="26212" b="43651"/>
          <a:stretch/>
        </p:blipFill>
        <p:spPr>
          <a:xfrm>
            <a:off x="8821462" y="4548387"/>
            <a:ext cx="3365091" cy="2258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Shape 548"/>
          <p:cNvSpPr txBox="1"/>
          <p:nvPr/>
        </p:nvSpPr>
        <p:spPr>
          <a:xfrm>
            <a:off x="653426" y="674925"/>
            <a:ext cx="10420973" cy="1206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60" tIns="60960" rIns="60960" bIns="60960">
            <a:spAutoFit/>
          </a:bodyPr>
          <a:lstStyle/>
          <a:p>
            <a:pPr defTabSz="1219200">
              <a:lnSpc>
                <a:spcPct val="80000"/>
              </a:lnSpc>
              <a:defRPr sz="500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400" dirty="0" err="1">
                <a:solidFill>
                  <a:srgbClr val="00AFE6"/>
                </a:solidFill>
              </a:rPr>
              <a:t>Каким</a:t>
            </a:r>
            <a:r>
              <a:rPr sz="4400" dirty="0">
                <a:solidFill>
                  <a:srgbClr val="00AFE6"/>
                </a:solidFill>
              </a:rPr>
              <a:t> </a:t>
            </a:r>
            <a:r>
              <a:rPr sz="4400" dirty="0" err="1">
                <a:solidFill>
                  <a:srgbClr val="00AFE6"/>
                </a:solidFill>
              </a:rPr>
              <a:t>должен</a:t>
            </a:r>
            <a:r>
              <a:rPr sz="4400" dirty="0">
                <a:solidFill>
                  <a:srgbClr val="00AFE6"/>
                </a:solidFill>
              </a:rPr>
              <a:t> </a:t>
            </a:r>
            <a:r>
              <a:rPr sz="4400" dirty="0" err="1">
                <a:solidFill>
                  <a:srgbClr val="00AFE6"/>
                </a:solidFill>
              </a:rPr>
              <a:t>быть</a:t>
            </a:r>
            <a:r>
              <a:rPr sz="4400" dirty="0">
                <a:solidFill>
                  <a:srgbClr val="00AFE6"/>
                </a:solidFill>
              </a:rPr>
              <a:t> </a:t>
            </a:r>
            <a:r>
              <a:rPr sz="4400" dirty="0" err="1" smtClean="0">
                <a:solidFill>
                  <a:srgbClr val="00AFE6"/>
                </a:solidFill>
              </a:rPr>
              <a:t>сайт</a:t>
            </a:r>
            <a:r>
              <a:rPr sz="4400" dirty="0" smtClean="0">
                <a:solidFill>
                  <a:srgbClr val="00AFE6"/>
                </a:solidFill>
              </a:rPr>
              <a:t> </a:t>
            </a:r>
            <a:r>
              <a:rPr sz="4400" dirty="0" err="1" smtClean="0">
                <a:solidFill>
                  <a:srgbClr val="00AFE6"/>
                </a:solidFill>
              </a:rPr>
              <a:t>современной</a:t>
            </a:r>
            <a:r>
              <a:rPr lang="ru-RU" sz="4400" dirty="0" smtClean="0">
                <a:solidFill>
                  <a:srgbClr val="00AFE6"/>
                </a:solidFill>
              </a:rPr>
              <a:t> </a:t>
            </a:r>
            <a:r>
              <a:rPr sz="4400" dirty="0" smtClean="0">
                <a:solidFill>
                  <a:srgbClr val="00AFE6"/>
                </a:solidFill>
              </a:rPr>
              <a:t>компании</a:t>
            </a:r>
            <a:r>
              <a:rPr lang="ru-RU" sz="4400" dirty="0" smtClean="0">
                <a:solidFill>
                  <a:srgbClr val="00AFE6"/>
                </a:solidFill>
              </a:rPr>
              <a:t>?</a:t>
            </a:r>
            <a:endParaRPr sz="4400" dirty="0">
              <a:solidFill>
                <a:srgbClr val="00AFE6"/>
              </a:solidFill>
            </a:endParaRPr>
          </a:p>
        </p:txBody>
      </p:sp>
      <p:sp>
        <p:nvSpPr>
          <p:cNvPr id="867" name="Прямоугольник 19"/>
          <p:cNvSpPr txBox="1"/>
          <p:nvPr/>
        </p:nvSpPr>
        <p:spPr>
          <a:xfrm>
            <a:off x="1331701" y="5314442"/>
            <a:ext cx="540449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/>
          </a:p>
        </p:txBody>
      </p:sp>
      <p:sp>
        <p:nvSpPr>
          <p:cNvPr id="872" name="Прямоугольник 4"/>
          <p:cNvSpPr txBox="1"/>
          <p:nvPr/>
        </p:nvSpPr>
        <p:spPr>
          <a:xfrm>
            <a:off x="7019591" y="3911236"/>
            <a:ext cx="421992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/>
          </a:p>
        </p:txBody>
      </p:sp>
      <p:grpSp>
        <p:nvGrpSpPr>
          <p:cNvPr id="3" name="Группа 2"/>
          <p:cNvGrpSpPr/>
          <p:nvPr/>
        </p:nvGrpSpPr>
        <p:grpSpPr>
          <a:xfrm>
            <a:off x="541786" y="2566454"/>
            <a:ext cx="5931584" cy="1002245"/>
            <a:chOff x="541786" y="2566454"/>
            <a:chExt cx="5931584" cy="1002245"/>
          </a:xfrm>
        </p:grpSpPr>
        <p:sp>
          <p:nvSpPr>
            <p:cNvPr id="865" name="Прямоугольник 4"/>
            <p:cNvSpPr txBox="1"/>
            <p:nvPr/>
          </p:nvSpPr>
          <p:spPr>
            <a:xfrm>
              <a:off x="1822744" y="2566454"/>
              <a:ext cx="4650626" cy="9541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000" b="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ru-RU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А</a:t>
              </a:r>
              <a:r>
                <a:rPr lang="ru-RU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даптивный</a:t>
              </a:r>
            </a:p>
            <a:p>
              <a:r>
                <a:rPr lang="ru-RU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дизайн</a:t>
              </a:r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051" name="Picture 3" descr="C:\Users\MegamirPR\Desktop\icon (1)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786" y="2739511"/>
              <a:ext cx="829188" cy="829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01775" y="4190668"/>
            <a:ext cx="5987923" cy="1067132"/>
            <a:chOff x="501775" y="4190668"/>
            <a:chExt cx="5987923" cy="1067132"/>
          </a:xfrm>
        </p:grpSpPr>
        <p:pic>
          <p:nvPicPr>
            <p:cNvPr id="2052" name="Picture 4" descr="C:\Users\MegamirPR\Desktop\setting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775" y="4272476"/>
              <a:ext cx="985324" cy="985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Прямоугольник 4"/>
            <p:cNvSpPr txBox="1"/>
            <p:nvPr/>
          </p:nvSpPr>
          <p:spPr>
            <a:xfrm>
              <a:off x="1839072" y="4190668"/>
              <a:ext cx="4650626" cy="9541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2000" b="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ru-RU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Гибкий</a:t>
              </a:r>
            </a:p>
            <a:p>
              <a:r>
                <a:rPr lang="ru-RU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функционал</a:t>
              </a:r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</p:grpSp>
      <p:sp>
        <p:nvSpPr>
          <p:cNvPr id="40" name="Прямоугольник 4"/>
          <p:cNvSpPr txBox="1"/>
          <p:nvPr/>
        </p:nvSpPr>
        <p:spPr>
          <a:xfrm>
            <a:off x="6384470" y="2642654"/>
            <a:ext cx="465062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Поддержка технологий композитного сайта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5" name="Picture 7" descr="C:\Users\MegamirPR\Desktop\loup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132" y="4407144"/>
            <a:ext cx="919898" cy="91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"/>
          <p:cNvSpPr txBox="1"/>
          <p:nvPr/>
        </p:nvSpPr>
        <p:spPr>
          <a:xfrm>
            <a:off x="6384470" y="4372935"/>
            <a:ext cx="465062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Оптимизация</a:t>
            </a: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SEO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6" name="Picture 8" descr="C:\Users\MegamirPR\Desktop\icon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998" y="2642654"/>
            <a:ext cx="1053002" cy="105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C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870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6" name="Группа 13"/>
          <p:cNvGrpSpPr/>
          <p:nvPr/>
        </p:nvGrpSpPr>
        <p:grpSpPr>
          <a:xfrm>
            <a:off x="1066422" y="1826374"/>
            <a:ext cx="10328286" cy="3243604"/>
            <a:chOff x="0" y="0"/>
            <a:chExt cx="10328285" cy="3243602"/>
          </a:xfrm>
        </p:grpSpPr>
        <p:grpSp>
          <p:nvGrpSpPr>
            <p:cNvPr id="754" name="Группа 4"/>
            <p:cNvGrpSpPr/>
            <p:nvPr/>
          </p:nvGrpSpPr>
          <p:grpSpPr>
            <a:xfrm>
              <a:off x="-1" y="55138"/>
              <a:ext cx="10328287" cy="3188465"/>
              <a:chOff x="0" y="0"/>
              <a:chExt cx="10328285" cy="3188464"/>
            </a:xfrm>
          </p:grpSpPr>
          <p:grpSp>
            <p:nvGrpSpPr>
              <p:cNvPr id="751" name="Группа 5"/>
              <p:cNvGrpSpPr/>
              <p:nvPr/>
            </p:nvGrpSpPr>
            <p:grpSpPr>
              <a:xfrm>
                <a:off x="60784" y="-1"/>
                <a:ext cx="10267501" cy="3156220"/>
                <a:chOff x="0" y="0"/>
                <a:chExt cx="10267500" cy="3156219"/>
              </a:xfrm>
            </p:grpSpPr>
            <p:sp>
              <p:nvSpPr>
                <p:cNvPr id="749" name="Прямоугольник 8"/>
                <p:cNvSpPr/>
                <p:nvPr/>
              </p:nvSpPr>
              <p:spPr>
                <a:xfrm rot="21439457">
                  <a:off x="57278" y="233562"/>
                  <a:ext cx="10069106" cy="2689093"/>
                </a:xfrm>
                <a:prstGeom prst="rect">
                  <a:avLst/>
                </a:prstGeom>
                <a:solidFill>
                  <a:srgbClr val="FFFFFF"/>
                </a:solidFill>
                <a:ln w="19050" cap="flat">
                  <a:solidFill>
                    <a:srgbClr val="000000"/>
                  </a:solidFill>
                  <a:prstDash val="dash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800" b="0">
                      <a:solidFill>
                        <a:srgbClr val="FFFFFF"/>
                      </a:solidFill>
                    </a:defRPr>
                  </a:pPr>
                  <a:endParaRPr sz="1800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50" name="Прямоугольник 9"/>
                <p:cNvSpPr/>
                <p:nvPr/>
              </p:nvSpPr>
              <p:spPr>
                <a:xfrm rot="21439457">
                  <a:off x="10127957" y="2569614"/>
                  <a:ext cx="136394" cy="1381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>
                    <a:defRPr sz="1800" b="0">
                      <a:solidFill>
                        <a:srgbClr val="FFFFFF"/>
                      </a:solidFill>
                    </a:defRPr>
                  </a:pPr>
                  <a:endParaRPr sz="1800" b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52" name="Прямоугольник 6"/>
              <p:cNvSpPr/>
              <p:nvPr/>
            </p:nvSpPr>
            <p:spPr>
              <a:xfrm rot="21439457">
                <a:off x="112447" y="3059796"/>
                <a:ext cx="136394" cy="12555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 b="0">
                    <a:solidFill>
                      <a:srgbClr val="FFFFFF"/>
                    </a:solidFill>
                  </a:defRPr>
                </a:pPr>
                <a:endParaRPr sz="18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53" name="Прямоугольник 7"/>
              <p:cNvSpPr/>
              <p:nvPr/>
            </p:nvSpPr>
            <p:spPr>
              <a:xfrm rot="21439457">
                <a:off x="3149" y="408911"/>
                <a:ext cx="136394" cy="1381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 b="0">
                    <a:solidFill>
                      <a:srgbClr val="FFFFFF"/>
                    </a:solidFill>
                  </a:defRPr>
                </a:pPr>
                <a:endParaRPr sz="1800" b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55" name="Прямоугольник 10"/>
            <p:cNvSpPr/>
            <p:nvPr/>
          </p:nvSpPr>
          <p:spPr>
            <a:xfrm rot="21439457">
              <a:off x="10023391" y="3108"/>
              <a:ext cx="136394" cy="13810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</p:grpSp>
      <p:sp>
        <p:nvSpPr>
          <p:cNvPr id="757" name="ZoneTexte 1"/>
          <p:cNvSpPr txBox="1"/>
          <p:nvPr/>
        </p:nvSpPr>
        <p:spPr>
          <a:xfrm rot="21435892">
            <a:off x="1772777" y="2432451"/>
            <a:ext cx="9241966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2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3200" b="0" dirty="0">
                <a:latin typeface="Trebuchet MS"/>
                <a:ea typeface="Trebuchet MS"/>
                <a:cs typeface="Trebuchet MS"/>
                <a:sym typeface="Trebuchet MS"/>
              </a:rPr>
              <a:t>С тиражными решениями «1С-Битрикс» </a:t>
            </a:r>
            <a:endParaRPr lang="ru-RU" sz="3200" b="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defRPr sz="32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3200" b="0" dirty="0" smtClean="0">
                <a:latin typeface="Trebuchet MS"/>
                <a:ea typeface="Trebuchet MS"/>
                <a:cs typeface="Trebuchet MS"/>
                <a:sym typeface="Trebuchet MS"/>
              </a:rPr>
              <a:t>ваш </a:t>
            </a:r>
            <a:r>
              <a:rPr lang="ru-RU" sz="3200" b="0" dirty="0">
                <a:latin typeface="Trebuchet MS"/>
                <a:ea typeface="Trebuchet MS"/>
                <a:cs typeface="Trebuchet MS"/>
                <a:sym typeface="Trebuchet MS"/>
              </a:rPr>
              <a:t>сайт сразу готов к </a:t>
            </a:r>
            <a:r>
              <a:rPr lang="ru-RU" sz="3200" b="0" dirty="0" smtClean="0">
                <a:latin typeface="Trebuchet MS"/>
                <a:ea typeface="Trebuchet MS"/>
                <a:cs typeface="Trebuchet MS"/>
                <a:sym typeface="Trebuchet MS"/>
              </a:rPr>
              <a:t>работе!</a:t>
            </a:r>
          </a:p>
          <a:p>
            <a:pPr>
              <a:defRPr sz="32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3200" b="0" dirty="0" smtClean="0">
                <a:latin typeface="Trebuchet MS"/>
                <a:ea typeface="Trebuchet MS"/>
                <a:cs typeface="Trebuchet MS"/>
                <a:sym typeface="Trebuchet MS"/>
              </a:rPr>
              <a:t>Не </a:t>
            </a:r>
            <a:r>
              <a:rPr lang="ru-RU" sz="3200" b="0" dirty="0">
                <a:latin typeface="Trebuchet MS"/>
                <a:ea typeface="Trebuchet MS"/>
                <a:cs typeface="Trebuchet MS"/>
                <a:sym typeface="Trebuchet MS"/>
              </a:rPr>
              <a:t>нужно тратить время на программирование </a:t>
            </a:r>
          </a:p>
          <a:p>
            <a:pPr>
              <a:defRPr sz="32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3200" b="0" dirty="0">
                <a:latin typeface="Trebuchet MS"/>
                <a:ea typeface="Trebuchet MS"/>
                <a:cs typeface="Trebuchet MS"/>
                <a:sym typeface="Trebuchet MS"/>
              </a:rPr>
              <a:t>и дизайн. </a:t>
            </a:r>
          </a:p>
        </p:txBody>
      </p:sp>
      <p:pic>
        <p:nvPicPr>
          <p:cNvPr id="75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13290" y="6255865"/>
            <a:ext cx="1676401" cy="325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4712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Рисунок 45" descr="Рисунок 45"/>
          <p:cNvPicPr>
            <a:picLocks noChangeAspect="1"/>
          </p:cNvPicPr>
          <p:nvPr/>
        </p:nvPicPr>
        <p:blipFill>
          <a:blip r:embed="rId3">
            <a:extLst/>
          </a:blip>
          <a:srcRect t="2863" b="21819"/>
          <a:stretch>
            <a:fillRect/>
          </a:stretch>
        </p:blipFill>
        <p:spPr>
          <a:xfrm>
            <a:off x="0" y="269799"/>
            <a:ext cx="12192000" cy="6887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16049" y="295199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Прямоугольник 9"/>
          <p:cNvSpPr txBox="1"/>
          <p:nvPr/>
        </p:nvSpPr>
        <p:spPr>
          <a:xfrm>
            <a:off x="989350" y="5455361"/>
            <a:ext cx="46644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892" name="Прямоугольник 9"/>
          <p:cNvSpPr txBox="1"/>
          <p:nvPr/>
        </p:nvSpPr>
        <p:spPr>
          <a:xfrm>
            <a:off x="989350" y="6193125"/>
            <a:ext cx="46644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893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247" y="5624521"/>
            <a:ext cx="325702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Прямоугольник 28"/>
          <p:cNvSpPr/>
          <p:nvPr/>
        </p:nvSpPr>
        <p:spPr>
          <a:xfrm>
            <a:off x="0" y="0"/>
            <a:ext cx="12192000" cy="2486088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ts val="6900"/>
              </a:lnSpc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876" name="Прямоугольник 7"/>
          <p:cNvSpPr txBox="1"/>
          <p:nvPr/>
        </p:nvSpPr>
        <p:spPr>
          <a:xfrm>
            <a:off x="1030592" y="2959326"/>
            <a:ext cx="466445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877" name="Прямоугольник 9"/>
          <p:cNvSpPr txBox="1"/>
          <p:nvPr/>
        </p:nvSpPr>
        <p:spPr>
          <a:xfrm>
            <a:off x="1030592" y="3491875"/>
            <a:ext cx="46232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880" name="ZoneTexte 1"/>
          <p:cNvSpPr txBox="1"/>
          <p:nvPr/>
        </p:nvSpPr>
        <p:spPr>
          <a:xfrm>
            <a:off x="668653" y="524846"/>
            <a:ext cx="9032929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Seller</a:t>
            </a:r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— продажа одежды </a:t>
            </a:r>
            <a:endParaRPr lang="en-GB" sz="4400" b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и аксессуаров</a:t>
            </a:r>
          </a:p>
        </p:txBody>
      </p:sp>
      <p:sp>
        <p:nvSpPr>
          <p:cNvPr id="881" name="Прямоугольник 9"/>
          <p:cNvSpPr txBox="1"/>
          <p:nvPr/>
        </p:nvSpPr>
        <p:spPr>
          <a:xfrm>
            <a:off x="2043953" y="4193946"/>
            <a:ext cx="363118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883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21" y="2593314"/>
            <a:ext cx="325702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21" y="3196585"/>
            <a:ext cx="325702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21" y="3811028"/>
            <a:ext cx="325702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Рисунок 21" descr="Рисунок 2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021" y="4717774"/>
            <a:ext cx="325702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" r="16855"/>
          <a:stretch/>
        </p:blipFill>
        <p:spPr>
          <a:xfrm>
            <a:off x="5933440" y="2473388"/>
            <a:ext cx="6258560" cy="4338086"/>
          </a:xfrm>
          <a:prstGeom prst="rect">
            <a:avLst/>
          </a:prstGeom>
        </p:spPr>
      </p:pic>
      <p:sp>
        <p:nvSpPr>
          <p:cNvPr id="879" name="Прямоугольник 44"/>
          <p:cNvSpPr/>
          <p:nvPr/>
        </p:nvSpPr>
        <p:spPr>
          <a:xfrm>
            <a:off x="0" y="6807200"/>
            <a:ext cx="12192000" cy="79828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Прямая соединительная линия 7"/>
          <p:cNvSpPr/>
          <p:nvPr/>
        </p:nvSpPr>
        <p:spPr>
          <a:xfrm>
            <a:off x="0" y="2476721"/>
            <a:ext cx="12192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 sz="1800" b="0"/>
            </a:pPr>
            <a:endParaRPr/>
          </a:p>
        </p:txBody>
      </p:sp>
      <p:sp>
        <p:nvSpPr>
          <p:cNvPr id="27" name="Скругленный прямоугольник 7"/>
          <p:cNvSpPr/>
          <p:nvPr/>
        </p:nvSpPr>
        <p:spPr>
          <a:xfrm rot="21151915">
            <a:off x="9680476" y="5852639"/>
            <a:ext cx="2155718" cy="68097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3175">
            <a:solidFill>
              <a:srgbClr val="FFFFFF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 sz="2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US" dirty="0"/>
              <a:t>18</a:t>
            </a:r>
            <a:r>
              <a:rPr lang="ru-RU" dirty="0"/>
              <a:t> 000 р</a:t>
            </a:r>
            <a:endParaRPr dirty="0"/>
          </a:p>
        </p:txBody>
      </p:sp>
      <p:sp>
        <p:nvSpPr>
          <p:cNvPr id="875" name="Прямоугольник 5"/>
          <p:cNvSpPr txBox="1"/>
          <p:nvPr/>
        </p:nvSpPr>
        <p:spPr>
          <a:xfrm>
            <a:off x="668653" y="2534657"/>
            <a:ext cx="5264787" cy="4093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dirty="0"/>
              <a:t>Большой выбор цветовых схем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Адаптивный дизайн под любые устройства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Решение создано специально для продажи одежды</a:t>
            </a:r>
          </a:p>
          <a:p>
            <a:endParaRPr lang="ru-RU" dirty="0"/>
          </a:p>
          <a:p>
            <a:r>
              <a:rPr lang="ru-RU" dirty="0"/>
              <a:t>В решение реализован функционал</a:t>
            </a:r>
            <a:endParaRPr lang="en-US" dirty="0"/>
          </a:p>
          <a:p>
            <a:r>
              <a:rPr lang="en-US" dirty="0"/>
              <a:t>Look Book</a:t>
            </a:r>
          </a:p>
          <a:p>
            <a:endParaRPr lang="ru-RU" dirty="0"/>
          </a:p>
          <a:p>
            <a:r>
              <a:rPr lang="ru-RU" dirty="0"/>
              <a:t>Уникальные маркетинговые решения (баннеры, мобильный баннер, рекомендации, тэги)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523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Рисунок 45" descr="Рисунок 45"/>
          <p:cNvPicPr>
            <a:picLocks noChangeAspect="1"/>
          </p:cNvPicPr>
          <p:nvPr/>
        </p:nvPicPr>
        <p:blipFill>
          <a:blip r:embed="rId3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87028"/>
          </a:xfrm>
          <a:prstGeom prst="rect">
            <a:avLst/>
          </a:prstGeom>
          <a:ln w="12700">
            <a:miter lim="400000"/>
          </a:ln>
        </p:spPr>
      </p:pic>
      <p:sp>
        <p:nvSpPr>
          <p:cNvPr id="888" name="Прямоугольник 9"/>
          <p:cNvSpPr txBox="1"/>
          <p:nvPr/>
        </p:nvSpPr>
        <p:spPr>
          <a:xfrm>
            <a:off x="989350" y="5455361"/>
            <a:ext cx="46644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892" name="Прямоугольник 9"/>
          <p:cNvSpPr txBox="1"/>
          <p:nvPr/>
        </p:nvSpPr>
        <p:spPr>
          <a:xfrm>
            <a:off x="989350" y="6193125"/>
            <a:ext cx="46644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893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0341" y="6067478"/>
            <a:ext cx="325702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877" name="Прямоугольник 9"/>
          <p:cNvSpPr txBox="1"/>
          <p:nvPr/>
        </p:nvSpPr>
        <p:spPr>
          <a:xfrm>
            <a:off x="1030592" y="3491875"/>
            <a:ext cx="462321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881" name="Прямоугольник 9"/>
          <p:cNvSpPr txBox="1"/>
          <p:nvPr/>
        </p:nvSpPr>
        <p:spPr>
          <a:xfrm>
            <a:off x="2043953" y="4193946"/>
            <a:ext cx="363118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885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750" y="3317497"/>
            <a:ext cx="325702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750" y="4158091"/>
            <a:ext cx="325702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548"/>
          <p:cNvSpPr txBox="1"/>
          <p:nvPr/>
        </p:nvSpPr>
        <p:spPr>
          <a:xfrm>
            <a:off x="1233448" y="-1914921"/>
            <a:ext cx="9199057" cy="52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0" tIns="60960" rIns="60960" bIns="6096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900">
                <a:solidFill>
                  <a:schemeClr val="accent5"/>
                </a:solidFill>
              </a:defRPr>
            </a:pPr>
            <a:endParaRPr dirty="0"/>
          </a:p>
        </p:txBody>
      </p:sp>
      <p:pic>
        <p:nvPicPr>
          <p:cNvPr id="87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16049" y="295199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Прямоугольник 28"/>
          <p:cNvSpPr/>
          <p:nvPr/>
        </p:nvSpPr>
        <p:spPr>
          <a:xfrm>
            <a:off x="0" y="-31768"/>
            <a:ext cx="12192000" cy="2517856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ts val="6900"/>
              </a:lnSpc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876" name="Прямоугольник 7"/>
          <p:cNvSpPr txBox="1"/>
          <p:nvPr/>
        </p:nvSpPr>
        <p:spPr>
          <a:xfrm>
            <a:off x="1030592" y="2959326"/>
            <a:ext cx="466445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880" name="ZoneTexte 1"/>
          <p:cNvSpPr txBox="1"/>
          <p:nvPr/>
        </p:nvSpPr>
        <p:spPr>
          <a:xfrm>
            <a:off x="668653" y="507804"/>
            <a:ext cx="9032929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ru-RU" sz="4400" b="0" dirty="0" err="1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Битроник</a:t>
            </a:r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2 — интернет-магазин электроники</a:t>
            </a:r>
          </a:p>
        </p:txBody>
      </p:sp>
      <p:pic>
        <p:nvPicPr>
          <p:cNvPr id="883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8750" y="2776925"/>
            <a:ext cx="325702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46"/>
          <p:cNvSpPr txBox="1"/>
          <p:nvPr/>
        </p:nvSpPr>
        <p:spPr>
          <a:xfrm>
            <a:off x="7685842" y="538719"/>
            <a:ext cx="4367041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500" b="0"/>
            </a:lvl1pPr>
          </a:lstStyle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dirty="0"/>
          </a:p>
        </p:txBody>
      </p:sp>
      <p:pic>
        <p:nvPicPr>
          <p:cNvPr id="24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271" y="4962809"/>
            <a:ext cx="325702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Прямоугольник 5"/>
          <p:cNvSpPr txBox="1"/>
          <p:nvPr/>
        </p:nvSpPr>
        <p:spPr>
          <a:xfrm>
            <a:off x="655074" y="2753232"/>
            <a:ext cx="5085326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0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1800" dirty="0"/>
              <a:t>Адаптивный дизайн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Трансформатор – возможность перетаскивания блоков на главной странице</a:t>
            </a:r>
          </a:p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Бесконечные цветовые схемы под Ваш корпоративный стиль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Широкие маркетинговые возможности</a:t>
            </a:r>
          </a:p>
          <a:p>
            <a:r>
              <a:rPr lang="ru-RU" sz="1800" dirty="0"/>
              <a:t>Блок «Успей купить», подарки, Подкупка в 1 клик, рекомендации прочее.</a:t>
            </a:r>
            <a:br>
              <a:rPr lang="ru-RU" sz="1800" dirty="0"/>
            </a:br>
            <a:endParaRPr lang="en-US" sz="1800" dirty="0"/>
          </a:p>
          <a:p>
            <a:r>
              <a:rPr lang="ru-RU" sz="1800" dirty="0"/>
              <a:t>Полная поддержка</a:t>
            </a:r>
            <a:r>
              <a:rPr lang="en-US" sz="1800" dirty="0"/>
              <a:t> 152-</a:t>
            </a:r>
            <a:r>
              <a:rPr lang="ru-RU" sz="1800" dirty="0"/>
              <a:t>ФЗ</a:t>
            </a:r>
          </a:p>
          <a:p>
            <a:endParaRPr lang="ru-RU" sz="1800" dirty="0"/>
          </a:p>
          <a:p>
            <a:endParaRPr lang="en-US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1"/>
          <a:stretch/>
        </p:blipFill>
        <p:spPr>
          <a:xfrm>
            <a:off x="5397119" y="2486088"/>
            <a:ext cx="6794881" cy="4343400"/>
          </a:xfrm>
          <a:prstGeom prst="rect">
            <a:avLst/>
          </a:prstGeom>
        </p:spPr>
      </p:pic>
      <p:sp>
        <p:nvSpPr>
          <p:cNvPr id="879" name="Прямоугольник 44"/>
          <p:cNvSpPr/>
          <p:nvPr/>
        </p:nvSpPr>
        <p:spPr>
          <a:xfrm>
            <a:off x="0" y="6807200"/>
            <a:ext cx="12192000" cy="79828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Прямая соединительная линия 7"/>
          <p:cNvSpPr/>
          <p:nvPr/>
        </p:nvSpPr>
        <p:spPr>
          <a:xfrm>
            <a:off x="0" y="2476721"/>
            <a:ext cx="12192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 sz="1800" b="0"/>
            </a:pPr>
            <a:endParaRPr/>
          </a:p>
        </p:txBody>
      </p:sp>
      <p:sp>
        <p:nvSpPr>
          <p:cNvPr id="26" name="Скругленный прямоугольник 7"/>
          <p:cNvSpPr/>
          <p:nvPr/>
        </p:nvSpPr>
        <p:spPr>
          <a:xfrm rot="21151915">
            <a:off x="9680476" y="5852639"/>
            <a:ext cx="2155718" cy="68097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3175">
            <a:solidFill>
              <a:srgbClr val="FFFFFF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 sz="2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n-GB" dirty="0"/>
              <a:t>1</a:t>
            </a:r>
            <a:r>
              <a:rPr lang="ru-RU" dirty="0"/>
              <a:t>7 500 р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Рисунок 28" descr="Рисунок 28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-29028"/>
            <a:ext cx="12192000" cy="6887028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TextBox 49"/>
          <p:cNvSpPr txBox="1"/>
          <p:nvPr/>
        </p:nvSpPr>
        <p:spPr>
          <a:xfrm>
            <a:off x="7419788" y="2991793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927" name="Рисунок 50" descr="Рисунок 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2282" y="4894792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TextBox 51"/>
          <p:cNvSpPr txBox="1"/>
          <p:nvPr/>
        </p:nvSpPr>
        <p:spPr>
          <a:xfrm>
            <a:off x="7419788" y="3449587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938" name="TextBox 51"/>
          <p:cNvSpPr txBox="1"/>
          <p:nvPr/>
        </p:nvSpPr>
        <p:spPr>
          <a:xfrm>
            <a:off x="7439212" y="1986012"/>
            <a:ext cx="4367041" cy="447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dirty="0"/>
              <a:t>Универсальный магазин</a:t>
            </a:r>
          </a:p>
          <a:p>
            <a:endParaRPr lang="ru-RU" dirty="0"/>
          </a:p>
          <a:p>
            <a:r>
              <a:rPr lang="ru-RU" dirty="0"/>
              <a:t>Адаптивный дизайн</a:t>
            </a:r>
          </a:p>
          <a:p>
            <a:endParaRPr lang="ru-RU" dirty="0"/>
          </a:p>
          <a:p>
            <a:r>
              <a:rPr lang="ru-RU" dirty="0"/>
              <a:t>Гибкие настройки внешнего вида</a:t>
            </a:r>
            <a:br>
              <a:rPr lang="ru-RU" dirty="0"/>
            </a:br>
            <a:endParaRPr lang="ru-RU" dirty="0"/>
          </a:p>
          <a:p>
            <a:r>
              <a:rPr lang="ru-RU" dirty="0"/>
              <a:t>Несколько шаблонов карточки товара</a:t>
            </a:r>
          </a:p>
          <a:p>
            <a:endParaRPr lang="ru-RU" dirty="0"/>
          </a:p>
          <a:p>
            <a:r>
              <a:rPr lang="ru-RU" dirty="0"/>
              <a:t>Расширенные </a:t>
            </a:r>
            <a:r>
              <a:rPr lang="en-US" dirty="0"/>
              <a:t>SEO-</a:t>
            </a:r>
            <a:r>
              <a:rPr lang="ru-RU" dirty="0"/>
              <a:t>настройки</a:t>
            </a:r>
          </a:p>
          <a:p>
            <a:endParaRPr lang="ru-RU" dirty="0"/>
          </a:p>
          <a:p>
            <a:r>
              <a:rPr lang="ru-RU" dirty="0" err="1"/>
              <a:t>Мультирегиональность</a:t>
            </a:r>
            <a:endParaRPr lang="ru-RU" dirty="0"/>
          </a:p>
          <a:p>
            <a:endParaRPr lang="ru-RU" dirty="0"/>
          </a:p>
          <a:p>
            <a:r>
              <a:rPr lang="ru-RU" dirty="0"/>
              <a:t>Два вида синхронизации с 1С</a:t>
            </a:r>
          </a:p>
          <a:p>
            <a:endParaRPr lang="ru-RU" dirty="0"/>
          </a:p>
          <a:p>
            <a:r>
              <a:rPr lang="ru-RU" dirty="0"/>
              <a:t>Конструктор посадочных страниц</a:t>
            </a:r>
            <a:endParaRPr dirty="0"/>
          </a:p>
        </p:txBody>
      </p:sp>
      <p:sp>
        <p:nvSpPr>
          <p:cNvPr id="946" name="TextBox 51"/>
          <p:cNvSpPr txBox="1"/>
          <p:nvPr/>
        </p:nvSpPr>
        <p:spPr>
          <a:xfrm>
            <a:off x="7407197" y="5128347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950" name="TextBox 51"/>
          <p:cNvSpPr txBox="1"/>
          <p:nvPr/>
        </p:nvSpPr>
        <p:spPr>
          <a:xfrm>
            <a:off x="7347930" y="6187305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951" name="Рисунок 26" descr="Рисунок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5166" y="4912308"/>
            <a:ext cx="370841" cy="370841"/>
          </a:xfrm>
          <a:prstGeom prst="rect">
            <a:avLst/>
          </a:prstGeom>
          <a:ln w="12700">
            <a:miter lim="400000"/>
          </a:ln>
        </p:spPr>
      </p:pic>
      <p:sp>
        <p:nvSpPr>
          <p:cNvPr id="952" name="TextBox 51"/>
          <p:cNvSpPr txBox="1"/>
          <p:nvPr/>
        </p:nvSpPr>
        <p:spPr>
          <a:xfrm>
            <a:off x="7346684" y="6896008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953" name="Рисунок 26" descr="Рисунок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1028" y="6088043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8466" y="6240152"/>
            <a:ext cx="1676401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Рисунок 26" descr="Рисунок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1901" y="5497532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7" r="7911"/>
          <a:stretch/>
        </p:blipFill>
        <p:spPr>
          <a:xfrm>
            <a:off x="0" y="1654654"/>
            <a:ext cx="6047034" cy="5214755"/>
          </a:xfrm>
          <a:prstGeom prst="rect">
            <a:avLst/>
          </a:prstGeom>
        </p:spPr>
      </p:pic>
      <p:sp>
        <p:nvSpPr>
          <p:cNvPr id="37" name="Скругленный прямоугольник 7"/>
          <p:cNvSpPr/>
          <p:nvPr/>
        </p:nvSpPr>
        <p:spPr>
          <a:xfrm rot="21151915">
            <a:off x="2935342" y="5691125"/>
            <a:ext cx="2155718" cy="68097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3175">
            <a:solidFill>
              <a:srgbClr val="FFFFFF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 sz="2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29 900 р</a:t>
            </a:r>
            <a:endParaRPr dirty="0"/>
          </a:p>
        </p:txBody>
      </p:sp>
      <p:sp>
        <p:nvSpPr>
          <p:cNvPr id="31" name="Прямоугольник 28"/>
          <p:cNvSpPr/>
          <p:nvPr/>
        </p:nvSpPr>
        <p:spPr>
          <a:xfrm>
            <a:off x="0" y="-31768"/>
            <a:ext cx="12192000" cy="1867585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ts val="6900"/>
              </a:lnSpc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923" name="TextBox 46"/>
          <p:cNvSpPr txBox="1"/>
          <p:nvPr/>
        </p:nvSpPr>
        <p:spPr>
          <a:xfrm>
            <a:off x="7407197" y="2462314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/>
            </a:lvl1pPr>
          </a:lstStyle>
          <a:p>
            <a:endParaRPr dirty="0"/>
          </a:p>
        </p:txBody>
      </p:sp>
      <p:pic>
        <p:nvPicPr>
          <p:cNvPr id="924" name="Рисунок 47" descr="Рисунок 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5698" y="3385252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Рисунок 48" descr="Рисунок 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2282" y="4290878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9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0472" y="2654358"/>
            <a:ext cx="372589" cy="372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0" name="Рисунок 22" descr="Рисунок 2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1028" y="3199636"/>
            <a:ext cx="372588" cy="372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Рисунок 26" descr="Рисунок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8284" y="3735853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Рисунок 50" descr="Рисунок 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7962" y="2308292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Рисунок 26" descr="Рисунок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92256" y="2047503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7" name="Рисунок 26" descr="Рисунок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87713" y="4329773"/>
            <a:ext cx="370841" cy="370841"/>
          </a:xfrm>
          <a:prstGeom prst="rect">
            <a:avLst/>
          </a:prstGeom>
          <a:ln w="12700">
            <a:miter lim="400000"/>
          </a:ln>
        </p:spPr>
      </p:pic>
      <p:sp>
        <p:nvSpPr>
          <p:cNvPr id="954" name="Shape 548"/>
          <p:cNvSpPr txBox="1"/>
          <p:nvPr/>
        </p:nvSpPr>
        <p:spPr>
          <a:xfrm>
            <a:off x="655703" y="177326"/>
            <a:ext cx="9199057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60" tIns="60960" rIns="60960" bIns="60960">
            <a:spAutoFit/>
          </a:bodyPr>
          <a:lstStyle/>
          <a:p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Аспро: </a:t>
            </a:r>
            <a:r>
              <a:rPr lang="en-US" sz="4400" b="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Next</a:t>
            </a:r>
            <a:r>
              <a:rPr lang="ru-RU" sz="4400" b="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endParaRPr lang="ru-RU" sz="4400" b="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интернет-магазин</a:t>
            </a:r>
          </a:p>
        </p:txBody>
      </p:sp>
      <p:sp>
        <p:nvSpPr>
          <p:cNvPr id="32" name="Прямая соединительная линия 7"/>
          <p:cNvSpPr/>
          <p:nvPr/>
        </p:nvSpPr>
        <p:spPr>
          <a:xfrm>
            <a:off x="0" y="1811265"/>
            <a:ext cx="12192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 sz="1800" b="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48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Рисунок 28" descr="Рисунок 28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-29028"/>
            <a:ext cx="12192000" cy="6887028"/>
          </a:xfrm>
          <a:prstGeom prst="rect">
            <a:avLst/>
          </a:prstGeom>
          <a:ln w="12700">
            <a:miter lim="400000"/>
          </a:ln>
        </p:spPr>
      </p:pic>
      <p:sp>
        <p:nvSpPr>
          <p:cNvPr id="926" name="TextBox 49"/>
          <p:cNvSpPr txBox="1"/>
          <p:nvPr/>
        </p:nvSpPr>
        <p:spPr>
          <a:xfrm>
            <a:off x="7419788" y="2991793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927" name="Рисунок 50" descr="Рисунок 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2282" y="4894792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928" name="TextBox 51"/>
          <p:cNvSpPr txBox="1"/>
          <p:nvPr/>
        </p:nvSpPr>
        <p:spPr>
          <a:xfrm>
            <a:off x="7419788" y="3449587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946" name="TextBox 51"/>
          <p:cNvSpPr txBox="1"/>
          <p:nvPr/>
        </p:nvSpPr>
        <p:spPr>
          <a:xfrm>
            <a:off x="7407197" y="5128347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950" name="TextBox 51"/>
          <p:cNvSpPr txBox="1"/>
          <p:nvPr/>
        </p:nvSpPr>
        <p:spPr>
          <a:xfrm>
            <a:off x="7347930" y="6187305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sp>
        <p:nvSpPr>
          <p:cNvPr id="952" name="TextBox 51"/>
          <p:cNvSpPr txBox="1"/>
          <p:nvPr/>
        </p:nvSpPr>
        <p:spPr>
          <a:xfrm>
            <a:off x="7346684" y="6896008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dirty="0"/>
          </a:p>
        </p:txBody>
      </p:sp>
      <p:pic>
        <p:nvPicPr>
          <p:cNvPr id="95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8466" y="6240152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Прямоугольник 28"/>
          <p:cNvSpPr/>
          <p:nvPr/>
        </p:nvSpPr>
        <p:spPr>
          <a:xfrm>
            <a:off x="0" y="-31768"/>
            <a:ext cx="12192000" cy="1867585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ts val="6900"/>
              </a:lnSpc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923" name="TextBox 46"/>
          <p:cNvSpPr txBox="1"/>
          <p:nvPr/>
        </p:nvSpPr>
        <p:spPr>
          <a:xfrm>
            <a:off x="7407197" y="2462314"/>
            <a:ext cx="4367041" cy="38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0"/>
            </a:lvl1pPr>
          </a:lstStyle>
          <a:p>
            <a:endParaRPr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49D4C8E-F910-914F-97DD-460E7F99B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90" y="1830269"/>
            <a:ext cx="6736610" cy="5027731"/>
          </a:xfrm>
          <a:prstGeom prst="rect">
            <a:avLst/>
          </a:prstGeom>
        </p:spPr>
      </p:pic>
      <p:pic>
        <p:nvPicPr>
          <p:cNvPr id="924" name="Рисунок 47" descr="Рисунок 4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5698" y="3385252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Рисунок 48" descr="Рисунок 4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2282" y="4290878"/>
            <a:ext cx="466272" cy="466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37" name="Рисунок 50" descr="Рисунок 5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7962" y="2308292"/>
            <a:ext cx="466272" cy="466272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Скругленный прямоугольник 7"/>
          <p:cNvSpPr/>
          <p:nvPr/>
        </p:nvSpPr>
        <p:spPr>
          <a:xfrm rot="21151915">
            <a:off x="9680476" y="5852639"/>
            <a:ext cx="2155718" cy="680971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 w="3175">
            <a:solidFill>
              <a:srgbClr val="FFFFFF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 sz="2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32 900 р</a:t>
            </a:r>
            <a:endParaRPr dirty="0"/>
          </a:p>
        </p:txBody>
      </p:sp>
      <p:sp>
        <p:nvSpPr>
          <p:cNvPr id="32" name="Прямая соединительная линия 7"/>
          <p:cNvSpPr/>
          <p:nvPr/>
        </p:nvSpPr>
        <p:spPr>
          <a:xfrm>
            <a:off x="0" y="1811265"/>
            <a:ext cx="12192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 sz="1800" b="0"/>
            </a:pPr>
            <a:endParaRPr/>
          </a:p>
        </p:txBody>
      </p:sp>
      <p:sp>
        <p:nvSpPr>
          <p:cNvPr id="30" name="TextBox 24"/>
          <p:cNvSpPr txBox="1"/>
          <p:nvPr/>
        </p:nvSpPr>
        <p:spPr>
          <a:xfrm>
            <a:off x="295947" y="201577"/>
            <a:ext cx="11600106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en-US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Digital Web, Deluxe </a:t>
            </a:r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–</a:t>
            </a:r>
            <a:r>
              <a:rPr lang="en-US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 </a:t>
            </a:r>
            <a:r>
              <a:rPr lang="ru-RU" sz="4400" b="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многофункциональный интернет-магазин 2 в 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7755" y="2200903"/>
            <a:ext cx="7189867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900" b="0">
                <a:solidFill>
                  <a:srgbClr val="FFFFFF"/>
                </a:solidFill>
              </a:defRPr>
            </a:lvl1pPr>
          </a:lstStyle>
          <a:p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Два шаблона дизайна</a:t>
            </a:r>
            <a:b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Гибкие настройки внешнего вида</a:t>
            </a:r>
          </a:p>
          <a:p>
            <a:endParaRPr lang="ru-RU" sz="20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Адаптивная верстка</a:t>
            </a:r>
          </a:p>
          <a:p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Подходит для любого вида товаров</a:t>
            </a:r>
          </a:p>
          <a:p>
            <a:endParaRPr lang="ru-RU" sz="20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Высокий уровень </a:t>
            </a:r>
            <a:r>
              <a:rPr lang="ru-RU" sz="2000" dirty="0" err="1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юзабилити</a:t>
            </a:r>
            <a:endParaRPr lang="ru-RU" sz="20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endParaRPr lang="ru-RU" sz="20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r>
              <a:rPr lang="ru-RU" sz="2000" dirty="0">
                <a:solidFill>
                  <a:schemeClr val="tx1"/>
                </a:solidFill>
                <a:latin typeface="Trebuchet MS" charset="0"/>
                <a:ea typeface="Trebuchet MS" charset="0"/>
                <a:cs typeface="Trebuchet MS" charset="0"/>
              </a:rPr>
              <a:t>Конструктор посадочных страниц</a:t>
            </a:r>
            <a:endParaRPr sz="2000" dirty="0">
              <a:solidFill>
                <a:schemeClr val="tx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42" name="Рисунок 26" descr="Рисунок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4134" y="2246815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Рисунок 26" descr="Рисунок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16870" y="2806372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Рисунок 26" descr="Рисунок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7010" y="3401327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Рисунок 26" descr="Рисунок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7271" y="4058062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Рисунок 26" descr="Рисунок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2712" y="4635318"/>
            <a:ext cx="370841" cy="370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Рисунок 26" descr="Рисунок 2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6914" y="5261358"/>
            <a:ext cx="370841" cy="3708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494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Рисунок 17" descr="Рисунок 17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87028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Прямоугольник 28"/>
          <p:cNvSpPr/>
          <p:nvPr/>
        </p:nvSpPr>
        <p:spPr>
          <a:xfrm>
            <a:off x="0" y="-31768"/>
            <a:ext cx="12192000" cy="1867585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ts val="6900"/>
              </a:lnSpc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108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86432" y="596884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Прямоугольник 19"/>
          <p:cNvSpPr txBox="1"/>
          <p:nvPr/>
        </p:nvSpPr>
        <p:spPr>
          <a:xfrm>
            <a:off x="590216" y="258898"/>
            <a:ext cx="10671921" cy="912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7000"/>
              </a:lnSpc>
              <a:defRPr sz="7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5000" dirty="0"/>
              <a:t>Модули Маркетплейс</a:t>
            </a:r>
            <a:endParaRPr sz="5000" dirty="0"/>
          </a:p>
        </p:txBody>
      </p:sp>
      <p:sp>
        <p:nvSpPr>
          <p:cNvPr id="1094" name="Прямая соединительная линия 7"/>
          <p:cNvSpPr/>
          <p:nvPr/>
        </p:nvSpPr>
        <p:spPr>
          <a:xfrm>
            <a:off x="0" y="1842930"/>
            <a:ext cx="12192000" cy="1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>
              <a:defRPr sz="1800" b="0"/>
            </a:pPr>
            <a:endParaRPr/>
          </a:p>
        </p:txBody>
      </p:sp>
      <p:grpSp>
        <p:nvGrpSpPr>
          <p:cNvPr id="16" name="Grouper 22"/>
          <p:cNvGrpSpPr/>
          <p:nvPr/>
        </p:nvGrpSpPr>
        <p:grpSpPr>
          <a:xfrm>
            <a:off x="3595199" y="1395997"/>
            <a:ext cx="8536414" cy="4996925"/>
            <a:chOff x="0" y="0"/>
            <a:chExt cx="8536413" cy="4996924"/>
          </a:xfrm>
        </p:grpSpPr>
        <p:pic>
          <p:nvPicPr>
            <p:cNvPr id="17" name="Image 20" descr="Image 20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536414" cy="4996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" name="Rectangle 21"/>
            <p:cNvSpPr/>
            <p:nvPr/>
          </p:nvSpPr>
          <p:spPr>
            <a:xfrm>
              <a:off x="3964725" y="4525127"/>
              <a:ext cx="654135" cy="100769"/>
            </a:xfrm>
            <a:prstGeom prst="rect">
              <a:avLst/>
            </a:prstGeom>
            <a:solidFill>
              <a:srgbClr val="1C1C1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/>
              </a:pPr>
              <a:endParaRPr/>
            </a:p>
          </p:txBody>
        </p:sp>
      </p:grpSp>
      <p:pic>
        <p:nvPicPr>
          <p:cNvPr id="19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61875" y="6343084"/>
            <a:ext cx="1676401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Изображение 4" descr="Изображение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51013" y="1641134"/>
            <a:ext cx="6224787" cy="4147761"/>
          </a:xfrm>
          <a:prstGeom prst="rect">
            <a:avLst/>
          </a:prstGeom>
          <a:ln>
            <a:solidFill>
              <a:srgbClr val="D9D9D9"/>
            </a:solidFill>
          </a:ln>
        </p:spPr>
      </p:pic>
      <p:pic>
        <p:nvPicPr>
          <p:cNvPr id="21" name="Изображение 3" descr="Изображение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773442" y="1704559"/>
            <a:ext cx="6179929" cy="260742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22" name="ZoneTexte 28"/>
          <p:cNvSpPr txBox="1"/>
          <p:nvPr/>
        </p:nvSpPr>
        <p:spPr>
          <a:xfrm>
            <a:off x="454816" y="2582742"/>
            <a:ext cx="3859594" cy="235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1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Наращивайте </a:t>
            </a:r>
            <a:endParaRPr lang="en-US" dirty="0" smtClean="0"/>
          </a:p>
          <a:p>
            <a:pPr>
              <a:defRPr sz="21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 smtClean="0"/>
              <a:t>функционал </a:t>
            </a:r>
            <a:r>
              <a:rPr lang="ru-RU" dirty="0"/>
              <a:t>сайта </a:t>
            </a:r>
            <a:endParaRPr lang="en-US" dirty="0" smtClean="0"/>
          </a:p>
          <a:p>
            <a:pPr>
              <a:defRPr sz="21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 smtClean="0"/>
              <a:t>готовыми </a:t>
            </a:r>
            <a:r>
              <a:rPr lang="ru-RU" dirty="0"/>
              <a:t>дополнительными модулями из </a:t>
            </a:r>
            <a:r>
              <a:rPr lang="ru-RU" dirty="0" err="1"/>
              <a:t>маркетплейс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1С-Битрикс также легко, </a:t>
            </a:r>
          </a:p>
          <a:p>
            <a:pPr>
              <a:defRPr sz="21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как приложениями </a:t>
            </a:r>
            <a:endParaRPr lang="en-US" dirty="0" smtClean="0"/>
          </a:p>
          <a:p>
            <a:pPr>
              <a:defRPr sz="2100" b="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 smtClean="0"/>
              <a:t>из </a:t>
            </a:r>
            <a:r>
              <a:rPr lang="ru-RU" dirty="0" err="1"/>
              <a:t>App</a:t>
            </a:r>
            <a:r>
              <a:rPr lang="ru-RU" dirty="0"/>
              <a:t> </a:t>
            </a:r>
            <a:r>
              <a:rPr lang="ru-RU" dirty="0" err="1"/>
              <a:t>Store</a:t>
            </a:r>
            <a:r>
              <a:rPr lang="ru-RU" dirty="0"/>
              <a:t> и Google </a:t>
            </a:r>
            <a:r>
              <a:rPr lang="ru-RU" dirty="0" err="1"/>
              <a:t>market</a:t>
            </a:r>
            <a:r>
              <a:rPr lang="ru-RU" dirty="0"/>
              <a:t>.</a:t>
            </a:r>
          </a:p>
        </p:txBody>
      </p:sp>
      <p:sp>
        <p:nvSpPr>
          <p:cNvPr id="23" name="Shape 348"/>
          <p:cNvSpPr/>
          <p:nvPr/>
        </p:nvSpPr>
        <p:spPr>
          <a:xfrm rot="11838242" flipH="1">
            <a:off x="2989900" y="4576255"/>
            <a:ext cx="1957956" cy="96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456" extrusionOk="0">
                <a:moveTo>
                  <a:pt x="0" y="3186"/>
                </a:moveTo>
                <a:cubicBezTo>
                  <a:pt x="4602" y="-1144"/>
                  <a:pt x="10308" y="-1054"/>
                  <a:pt x="14856" y="3420"/>
                </a:cubicBezTo>
                <a:cubicBezTo>
                  <a:pt x="18616" y="7119"/>
                  <a:pt x="21105" y="13406"/>
                  <a:pt x="21600" y="20456"/>
                </a:cubicBezTo>
              </a:path>
            </a:pathLst>
          </a:custGeom>
          <a:ln w="63500" cap="rnd">
            <a:solidFill>
              <a:srgbClr val="34C9B4"/>
            </a:solidFill>
            <a:custDash>
              <a:ds d="100000" sp="200000"/>
            </a:custDash>
            <a:headEnd type="oval"/>
            <a:tailEnd type="stealth"/>
          </a:ln>
        </p:spPr>
        <p:txBody>
          <a:bodyPr lIns="45719" rIns="45719"/>
          <a:lstStyle/>
          <a:p>
            <a:pPr>
              <a:defRPr sz="1800" b="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2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Рисунок 22" descr="Рисунок 22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217261"/>
            <a:ext cx="12192000" cy="6669767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Овал 26"/>
          <p:cNvSpPr/>
          <p:nvPr/>
        </p:nvSpPr>
        <p:spPr>
          <a:xfrm>
            <a:off x="3888344" y="2398120"/>
            <a:ext cx="1090533" cy="1090533"/>
          </a:xfrm>
          <a:prstGeom prst="ellipse">
            <a:avLst/>
          </a:prstGeom>
          <a:gradFill>
            <a:gsLst>
              <a:gs pos="0">
                <a:srgbClr val="02C3EF"/>
              </a:gs>
              <a:gs pos="100000">
                <a:srgbClr val="65CE7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1" name="Овал 27"/>
          <p:cNvSpPr/>
          <p:nvPr/>
        </p:nvSpPr>
        <p:spPr>
          <a:xfrm>
            <a:off x="6620292" y="2398120"/>
            <a:ext cx="1090533" cy="1090533"/>
          </a:xfrm>
          <a:prstGeom prst="ellipse">
            <a:avLst/>
          </a:prstGeom>
          <a:gradFill>
            <a:gsLst>
              <a:gs pos="0">
                <a:srgbClr val="02C3EF"/>
              </a:gs>
              <a:gs pos="100000">
                <a:srgbClr val="65CE7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2" name="Овал 29"/>
          <p:cNvSpPr/>
          <p:nvPr/>
        </p:nvSpPr>
        <p:spPr>
          <a:xfrm>
            <a:off x="1342404" y="4446270"/>
            <a:ext cx="1090533" cy="1090533"/>
          </a:xfrm>
          <a:prstGeom prst="ellipse">
            <a:avLst/>
          </a:prstGeom>
          <a:gradFill>
            <a:gsLst>
              <a:gs pos="0">
                <a:srgbClr val="02C3EF"/>
              </a:gs>
              <a:gs pos="100000">
                <a:srgbClr val="65CE7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3" name="Овал 28"/>
          <p:cNvSpPr/>
          <p:nvPr/>
        </p:nvSpPr>
        <p:spPr>
          <a:xfrm>
            <a:off x="6650898" y="4531133"/>
            <a:ext cx="1090533" cy="1090533"/>
          </a:xfrm>
          <a:prstGeom prst="ellipse">
            <a:avLst/>
          </a:prstGeom>
          <a:gradFill>
            <a:gsLst>
              <a:gs pos="0">
                <a:srgbClr val="02C3EF"/>
              </a:gs>
              <a:gs pos="100000">
                <a:srgbClr val="65CE7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4" name="Овал 30"/>
          <p:cNvSpPr/>
          <p:nvPr/>
        </p:nvSpPr>
        <p:spPr>
          <a:xfrm>
            <a:off x="4122801" y="4531134"/>
            <a:ext cx="1090533" cy="1090533"/>
          </a:xfrm>
          <a:prstGeom prst="ellipse">
            <a:avLst/>
          </a:prstGeom>
          <a:gradFill>
            <a:gsLst>
              <a:gs pos="0">
                <a:srgbClr val="02C3EF"/>
              </a:gs>
              <a:gs pos="100000">
                <a:srgbClr val="65CE7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5" name="Овал 24"/>
          <p:cNvSpPr/>
          <p:nvPr/>
        </p:nvSpPr>
        <p:spPr>
          <a:xfrm>
            <a:off x="1306896" y="2390682"/>
            <a:ext cx="1090532" cy="1090533"/>
          </a:xfrm>
          <a:prstGeom prst="ellipse">
            <a:avLst/>
          </a:prstGeom>
          <a:gradFill>
            <a:gsLst>
              <a:gs pos="0">
                <a:srgbClr val="02C3EF"/>
              </a:gs>
              <a:gs pos="100000">
                <a:srgbClr val="65CE79"/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6" name="Rectangle 3"/>
          <p:cNvSpPr txBox="1"/>
          <p:nvPr/>
        </p:nvSpPr>
        <p:spPr>
          <a:xfrm>
            <a:off x="790830" y="5710288"/>
            <a:ext cx="2218046" cy="30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1600"/>
              </a:lnSpc>
              <a:defRPr sz="1800" b="0"/>
            </a:lvl1pPr>
          </a:lstStyle>
          <a:p>
            <a:r>
              <a:t>LiveJournal</a:t>
            </a:r>
          </a:p>
        </p:txBody>
      </p:sp>
      <p:sp>
        <p:nvSpPr>
          <p:cNvPr id="1247" name="Rectangle 13"/>
          <p:cNvSpPr txBox="1"/>
          <p:nvPr/>
        </p:nvSpPr>
        <p:spPr>
          <a:xfrm>
            <a:off x="3511189" y="5710288"/>
            <a:ext cx="2313756" cy="30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1600"/>
              </a:lnSpc>
              <a:defRPr sz="1800" b="0"/>
            </a:lvl1pPr>
          </a:lstStyle>
          <a:p>
            <a:r>
              <a:t>Google+ </a:t>
            </a:r>
          </a:p>
        </p:txBody>
      </p:sp>
      <p:sp>
        <p:nvSpPr>
          <p:cNvPr id="1248" name="Rectangle 4"/>
          <p:cNvSpPr txBox="1"/>
          <p:nvPr/>
        </p:nvSpPr>
        <p:spPr>
          <a:xfrm>
            <a:off x="790830" y="3571875"/>
            <a:ext cx="2122667" cy="304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1600"/>
              </a:lnSpc>
              <a:defRPr sz="1800" b="0"/>
            </a:lvl1pPr>
          </a:lstStyle>
          <a:p>
            <a:r>
              <a:t>Facebook</a:t>
            </a:r>
          </a:p>
        </p:txBody>
      </p:sp>
      <p:sp>
        <p:nvSpPr>
          <p:cNvPr id="1249" name="Grouper 2"/>
          <p:cNvSpPr txBox="1"/>
          <p:nvPr/>
        </p:nvSpPr>
        <p:spPr>
          <a:xfrm>
            <a:off x="2913496" y="3616287"/>
            <a:ext cx="3005815" cy="304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1600"/>
              </a:lnSpc>
              <a:defRPr sz="1800" b="0"/>
            </a:lvl1pPr>
          </a:lstStyle>
          <a:p>
            <a:r>
              <a:t>ВКонтакте</a:t>
            </a:r>
          </a:p>
        </p:txBody>
      </p:sp>
      <p:sp>
        <p:nvSpPr>
          <p:cNvPr id="1250" name="Grouper 16"/>
          <p:cNvSpPr txBox="1"/>
          <p:nvPr/>
        </p:nvSpPr>
        <p:spPr>
          <a:xfrm>
            <a:off x="6113795" y="5689781"/>
            <a:ext cx="2266566" cy="304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1600"/>
              </a:lnSpc>
              <a:defRPr sz="1800" b="0"/>
            </a:lvl1pPr>
          </a:lstStyle>
          <a:p>
            <a:r>
              <a:t>Одноклассники</a:t>
            </a:r>
          </a:p>
        </p:txBody>
      </p:sp>
      <p:sp>
        <p:nvSpPr>
          <p:cNvPr id="1251" name="Grouper 9"/>
          <p:cNvSpPr txBox="1"/>
          <p:nvPr/>
        </p:nvSpPr>
        <p:spPr>
          <a:xfrm>
            <a:off x="6045200" y="3660775"/>
            <a:ext cx="2301928" cy="3047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ts val="1600"/>
              </a:lnSpc>
              <a:defRPr sz="1800" b="0"/>
            </a:lvl1pPr>
          </a:lstStyle>
          <a:p>
            <a:r>
              <a:t>Твиттер </a:t>
            </a:r>
          </a:p>
        </p:txBody>
      </p:sp>
      <p:sp>
        <p:nvSpPr>
          <p:cNvPr id="1252" name="TextBox 33"/>
          <p:cNvSpPr txBox="1"/>
          <p:nvPr/>
        </p:nvSpPr>
        <p:spPr>
          <a:xfrm>
            <a:off x="1050708" y="210984"/>
            <a:ext cx="10504077" cy="1852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6900"/>
              </a:lnSpc>
              <a:defRPr sz="650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5400" dirty="0" err="1"/>
              <a:t>Модуль</a:t>
            </a:r>
            <a:r>
              <a:rPr sz="5400" dirty="0"/>
              <a:t> </a:t>
            </a:r>
            <a:r>
              <a:rPr sz="5400" dirty="0" err="1"/>
              <a:t>для</a:t>
            </a:r>
            <a:r>
              <a:rPr sz="5400" dirty="0"/>
              <a:t> </a:t>
            </a:r>
            <a:r>
              <a:rPr sz="5400" dirty="0" err="1"/>
              <a:t>публикации</a:t>
            </a:r>
            <a:r>
              <a:rPr sz="5400" dirty="0"/>
              <a:t> </a:t>
            </a:r>
            <a:endParaRPr lang="en-US" sz="5400" dirty="0" smtClean="0"/>
          </a:p>
          <a:p>
            <a:r>
              <a:rPr sz="5400" dirty="0" smtClean="0"/>
              <a:t>в </a:t>
            </a:r>
            <a:r>
              <a:rPr sz="5400" dirty="0" err="1"/>
              <a:t>социальные</a:t>
            </a:r>
            <a:r>
              <a:rPr sz="5400" dirty="0"/>
              <a:t> </a:t>
            </a:r>
            <a:r>
              <a:rPr sz="5400" dirty="0" err="1"/>
              <a:t>сети</a:t>
            </a:r>
            <a:r>
              <a:rPr sz="5400" dirty="0"/>
              <a:t>:</a:t>
            </a:r>
          </a:p>
        </p:txBody>
      </p:sp>
      <p:sp>
        <p:nvSpPr>
          <p:cNvPr id="1253" name="Прямоугольник 35"/>
          <p:cNvSpPr/>
          <p:nvPr/>
        </p:nvSpPr>
        <p:spPr>
          <a:xfrm>
            <a:off x="0" y="6807200"/>
            <a:ext cx="12192000" cy="79828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5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61875" y="6343084"/>
            <a:ext cx="1676401" cy="325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40704" y="2613517"/>
            <a:ext cx="652412" cy="652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62560" y="4687596"/>
            <a:ext cx="467208" cy="777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8" name="Изображение" descr="Изображение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8802" y="4637825"/>
            <a:ext cx="898531" cy="898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Изображение" descr="Изображение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48765" y="4649815"/>
            <a:ext cx="652411" cy="658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07413" y="2652457"/>
            <a:ext cx="716290" cy="581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Изображение" descr="Изображение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99555" y="2431181"/>
            <a:ext cx="873243" cy="950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8" name="Рисунок 11" descr="Рисунок 11"/>
          <p:cNvPicPr>
            <a:picLocks noChangeAspect="1"/>
          </p:cNvPicPr>
          <p:nvPr/>
        </p:nvPicPr>
        <p:blipFill>
          <a:blip r:embed="rId3">
            <a:extLst/>
          </a:blip>
          <a:srcRect t="2863" b="21819"/>
          <a:stretch>
            <a:fillRect/>
          </a:stretch>
        </p:blipFill>
        <p:spPr>
          <a:xfrm>
            <a:off x="0" y="8467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9" name="Прямоугольник 10"/>
          <p:cNvSpPr/>
          <p:nvPr/>
        </p:nvSpPr>
        <p:spPr>
          <a:xfrm>
            <a:off x="0" y="0"/>
            <a:ext cx="630555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77" y="0"/>
                </a:lnTo>
                <a:lnTo>
                  <a:pt x="21600" y="10320"/>
                </a:lnTo>
                <a:lnTo>
                  <a:pt x="1997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0" name="TextBox 14"/>
          <p:cNvSpPr txBox="1"/>
          <p:nvPr/>
        </p:nvSpPr>
        <p:spPr>
          <a:xfrm>
            <a:off x="500887" y="2364203"/>
            <a:ext cx="5252213" cy="201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000"/>
              </a:lnSpc>
              <a:defRPr sz="5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000" dirty="0"/>
              <a:t>Есть ли смысл</a:t>
            </a:r>
          </a:p>
          <a:p>
            <a:r>
              <a:rPr lang="ru-RU" sz="4000" dirty="0"/>
              <a:t>открывать свой</a:t>
            </a:r>
          </a:p>
          <a:p>
            <a:r>
              <a:rPr lang="ru-RU" sz="4000" dirty="0"/>
              <a:t>интернет-магазин? </a:t>
            </a:r>
            <a:endParaRPr sz="4000" dirty="0"/>
          </a:p>
        </p:txBody>
      </p:sp>
      <p:sp>
        <p:nvSpPr>
          <p:cNvPr id="1782" name="Группа 2"/>
          <p:cNvSpPr txBox="1"/>
          <p:nvPr/>
        </p:nvSpPr>
        <p:spPr>
          <a:xfrm>
            <a:off x="7743950" y="3042725"/>
            <a:ext cx="3475594" cy="734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/>
          <a:lstStyle>
            <a:lvl1pPr>
              <a:lnSpc>
                <a:spcPts val="5000"/>
              </a:lnSpc>
              <a:defRPr sz="540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dirty="0" smtClean="0"/>
              <a:t>Конечно</a:t>
            </a:r>
            <a:r>
              <a:rPr dirty="0" smtClean="0"/>
              <a:t>!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  <p:pic>
        <p:nvPicPr>
          <p:cNvPr id="1784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6562" y="6350272"/>
            <a:ext cx="1676401" cy="3257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8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BC1EE"/>
            </a:gs>
            <a:gs pos="100000">
              <a:srgbClr val="6AD07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Прямоугольник 2"/>
          <p:cNvSpPr txBox="1"/>
          <p:nvPr/>
        </p:nvSpPr>
        <p:spPr>
          <a:xfrm>
            <a:off x="3894948" y="2702296"/>
            <a:ext cx="5240304" cy="3477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При копировании любого текста </a:t>
            </a:r>
          </a:p>
          <a:p>
            <a:pPr>
              <a:spcBef>
                <a:spcPts val="400"/>
              </a:spcBef>
              <a:defRPr sz="2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с вашего сайта на другой автоматически вставляется ссылка на оригинал.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Посты в форумах, блогах, информация </a:t>
            </a:r>
          </a:p>
          <a:p>
            <a:pPr>
              <a:spcBef>
                <a:spcPts val="400"/>
              </a:spcBef>
              <a:defRPr sz="2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в новостях — везде появятся естественные, органические, тематические ссылки на ваш авторский контент, улучшающие ранжирование </a:t>
            </a:r>
          </a:p>
          <a:p>
            <a:pPr>
              <a:spcBef>
                <a:spcPts val="400"/>
              </a:spcBef>
              <a:defRPr sz="2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dirty="0"/>
              <a:t>в поисковиках.</a:t>
            </a:r>
          </a:p>
        </p:txBody>
      </p:sp>
      <p:pic>
        <p:nvPicPr>
          <p:cNvPr id="126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701" y="6178043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1265" name="TextBox 14"/>
          <p:cNvSpPr txBox="1"/>
          <p:nvPr/>
        </p:nvSpPr>
        <p:spPr>
          <a:xfrm>
            <a:off x="3873460" y="673849"/>
            <a:ext cx="7369827" cy="1835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4500"/>
              </a:lnSpc>
              <a:defRPr sz="5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dirty="0"/>
              <a:t>Автоматический копирайт, защита </a:t>
            </a:r>
          </a:p>
          <a:p>
            <a:r>
              <a:rPr lang="ru-RU" dirty="0"/>
              <a:t>от копирования</a:t>
            </a:r>
          </a:p>
        </p:txBody>
      </p:sp>
      <p:pic>
        <p:nvPicPr>
          <p:cNvPr id="1029" name="Picture 5" descr="C:\Users\MegamirPR\Google Диск\Презентации\Семинар 07.06.18\Материалы\copyright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976" y="661149"/>
            <a:ext cx="21526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2C3EF"/>
            </a:gs>
            <a:gs pos="100000">
              <a:srgbClr val="65CE7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TextBox 10"/>
          <p:cNvSpPr txBox="1"/>
          <p:nvPr/>
        </p:nvSpPr>
        <p:spPr>
          <a:xfrm>
            <a:off x="770466" y="2003017"/>
            <a:ext cx="10651068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1219169">
              <a:defRPr sz="5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800" dirty="0"/>
              <a:t>Спасибо за внимание!  </a:t>
            </a:r>
          </a:p>
          <a:p>
            <a:pPr algn="ctr" defTabSz="1219169">
              <a:defRPr sz="58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800" dirty="0"/>
              <a:t>Вопросы?</a:t>
            </a:r>
          </a:p>
        </p:txBody>
      </p:sp>
      <p:sp>
        <p:nvSpPr>
          <p:cNvPr id="1291" name="TextBox 9"/>
          <p:cNvSpPr txBox="1"/>
          <p:nvPr/>
        </p:nvSpPr>
        <p:spPr>
          <a:xfrm>
            <a:off x="3274119" y="4655816"/>
            <a:ext cx="241187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1219169">
              <a:defRPr sz="2600" b="0">
                <a:solidFill>
                  <a:srgbClr val="FFFFFF"/>
                </a:solidFill>
              </a:defRPr>
            </a:pPr>
            <a:r>
              <a:rPr lang="en-US" dirty="0" smtClean="0"/>
              <a:t>+7 904 130 84 01</a:t>
            </a:r>
            <a:endParaRPr dirty="0"/>
          </a:p>
        </p:txBody>
      </p:sp>
      <p:sp>
        <p:nvSpPr>
          <p:cNvPr id="1292" name="TextBox 10"/>
          <p:cNvSpPr txBox="1"/>
          <p:nvPr/>
        </p:nvSpPr>
        <p:spPr>
          <a:xfrm>
            <a:off x="7070378" y="4645656"/>
            <a:ext cx="274049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1219169">
              <a:defRPr sz="26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sapozkov</a:t>
            </a:r>
            <a:r>
              <a:rPr dirty="0" smtClean="0"/>
              <a:t>@</a:t>
            </a:r>
            <a:r>
              <a:rPr lang="en-US" dirty="0" smtClean="0"/>
              <a:t>mmit</a:t>
            </a:r>
            <a:r>
              <a:rPr dirty="0" smtClean="0"/>
              <a:t>.ru</a:t>
            </a:r>
            <a:endParaRPr dirty="0"/>
          </a:p>
        </p:txBody>
      </p:sp>
      <p:pic>
        <p:nvPicPr>
          <p:cNvPr id="129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670" y="4630416"/>
            <a:ext cx="328061" cy="533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3245" y="4749448"/>
            <a:ext cx="461656" cy="310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95856" y="316363"/>
            <a:ext cx="1507672" cy="2929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2" name="Группа 17"/>
          <p:cNvGrpSpPr/>
          <p:nvPr/>
        </p:nvGrpSpPr>
        <p:grpSpPr>
          <a:xfrm>
            <a:off x="2509939" y="4410072"/>
            <a:ext cx="7602015" cy="968853"/>
            <a:chOff x="0" y="-2"/>
            <a:chExt cx="7602013" cy="968852"/>
          </a:xfrm>
        </p:grpSpPr>
        <p:grpSp>
          <p:nvGrpSpPr>
            <p:cNvPr id="1299" name="Группа 18"/>
            <p:cNvGrpSpPr/>
            <p:nvPr/>
          </p:nvGrpSpPr>
          <p:grpSpPr>
            <a:xfrm>
              <a:off x="60394" y="-2"/>
              <a:ext cx="7541619" cy="961593"/>
              <a:chOff x="-1" y="-1"/>
              <a:chExt cx="7541618" cy="961591"/>
            </a:xfrm>
          </p:grpSpPr>
          <p:sp>
            <p:nvSpPr>
              <p:cNvPr id="1296" name="Прямоугольник 21"/>
              <p:cNvSpPr/>
              <p:nvPr/>
            </p:nvSpPr>
            <p:spPr>
              <a:xfrm>
                <a:off x="-1" y="67922"/>
                <a:ext cx="7474499" cy="830756"/>
              </a:xfrm>
              <a:prstGeom prst="rect">
                <a:avLst/>
              </a:prstGeom>
              <a:noFill/>
              <a:ln w="19050" cap="flat">
                <a:solidFill>
                  <a:srgbClr val="FFFFFF"/>
                </a:solidFill>
                <a:prstDash val="dash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 b="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7" name="Прямоугольник 22"/>
              <p:cNvSpPr/>
              <p:nvPr/>
            </p:nvSpPr>
            <p:spPr>
              <a:xfrm>
                <a:off x="7402848" y="823482"/>
                <a:ext cx="136393" cy="1381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 b="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298" name="Прямоугольник 23"/>
              <p:cNvSpPr/>
              <p:nvPr/>
            </p:nvSpPr>
            <p:spPr>
              <a:xfrm>
                <a:off x="7405224" y="-1"/>
                <a:ext cx="136393" cy="1381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800" b="0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00" name="Прямоугольник 19"/>
            <p:cNvSpPr/>
            <p:nvPr/>
          </p:nvSpPr>
          <p:spPr>
            <a:xfrm>
              <a:off x="0" y="830742"/>
              <a:ext cx="136394" cy="138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1" name="Прямоугольник 20"/>
            <p:cNvSpPr/>
            <p:nvPr/>
          </p:nvSpPr>
          <p:spPr>
            <a:xfrm>
              <a:off x="2381" y="7259"/>
              <a:ext cx="136394" cy="1381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Shape 373"/>
          <p:cNvSpPr txBox="1"/>
          <p:nvPr/>
        </p:nvSpPr>
        <p:spPr>
          <a:xfrm>
            <a:off x="853712" y="460945"/>
            <a:ext cx="6899293" cy="6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370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3700" b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Рынок E-Commerce растет</a:t>
            </a:r>
          </a:p>
        </p:txBody>
      </p:sp>
      <p:sp>
        <p:nvSpPr>
          <p:cNvPr id="1788" name="Shape 386"/>
          <p:cNvSpPr txBox="1"/>
          <p:nvPr/>
        </p:nvSpPr>
        <p:spPr>
          <a:xfrm>
            <a:off x="3237117" y="5112861"/>
            <a:ext cx="110260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/>
              <a:t>2011</a:t>
            </a:r>
          </a:p>
        </p:txBody>
      </p:sp>
      <p:sp>
        <p:nvSpPr>
          <p:cNvPr id="1789" name="Shape 387"/>
          <p:cNvSpPr txBox="1"/>
          <p:nvPr/>
        </p:nvSpPr>
        <p:spPr>
          <a:xfrm>
            <a:off x="4759252" y="5112861"/>
            <a:ext cx="110260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/>
              <a:t>2012</a:t>
            </a:r>
          </a:p>
        </p:txBody>
      </p:sp>
      <p:sp>
        <p:nvSpPr>
          <p:cNvPr id="1790" name="Shape 388"/>
          <p:cNvSpPr txBox="1"/>
          <p:nvPr/>
        </p:nvSpPr>
        <p:spPr>
          <a:xfrm>
            <a:off x="6284936" y="7021354"/>
            <a:ext cx="1102606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1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/>
              <a:t>2013</a:t>
            </a:r>
          </a:p>
        </p:txBody>
      </p:sp>
      <p:sp>
        <p:nvSpPr>
          <p:cNvPr id="1791" name="Прямоугольник 38"/>
          <p:cNvSpPr txBox="1"/>
          <p:nvPr/>
        </p:nvSpPr>
        <p:spPr>
          <a:xfrm>
            <a:off x="2273155" y="6019510"/>
            <a:ext cx="96408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2011</a:t>
            </a:r>
          </a:p>
        </p:txBody>
      </p:sp>
      <p:sp>
        <p:nvSpPr>
          <p:cNvPr id="1792" name="Прямоугольник 39"/>
          <p:cNvSpPr txBox="1"/>
          <p:nvPr/>
        </p:nvSpPr>
        <p:spPr>
          <a:xfrm>
            <a:off x="3598569" y="6031605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2012</a:t>
            </a:r>
          </a:p>
        </p:txBody>
      </p:sp>
      <p:sp>
        <p:nvSpPr>
          <p:cNvPr id="1793" name="Прямоугольник 40"/>
          <p:cNvSpPr txBox="1"/>
          <p:nvPr/>
        </p:nvSpPr>
        <p:spPr>
          <a:xfrm>
            <a:off x="4948177" y="6013761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2013</a:t>
            </a:r>
          </a:p>
        </p:txBody>
      </p:sp>
      <p:sp>
        <p:nvSpPr>
          <p:cNvPr id="1794" name="Прямоугольник 41"/>
          <p:cNvSpPr txBox="1"/>
          <p:nvPr/>
        </p:nvSpPr>
        <p:spPr>
          <a:xfrm>
            <a:off x="6346111" y="6006634"/>
            <a:ext cx="58366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2014</a:t>
            </a:r>
          </a:p>
        </p:txBody>
      </p:sp>
      <p:sp>
        <p:nvSpPr>
          <p:cNvPr id="1795" name="Прямоугольник 42"/>
          <p:cNvSpPr txBox="1"/>
          <p:nvPr/>
        </p:nvSpPr>
        <p:spPr>
          <a:xfrm>
            <a:off x="7721286" y="6037888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2015</a:t>
            </a:r>
          </a:p>
        </p:txBody>
      </p:sp>
      <p:sp>
        <p:nvSpPr>
          <p:cNvPr id="1796" name="Прямоугольник 43"/>
          <p:cNvSpPr txBox="1"/>
          <p:nvPr/>
        </p:nvSpPr>
        <p:spPr>
          <a:xfrm>
            <a:off x="9089884" y="6031605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2016</a:t>
            </a:r>
          </a:p>
        </p:txBody>
      </p:sp>
      <p:sp>
        <p:nvSpPr>
          <p:cNvPr id="1797" name="Прямоугольник 45"/>
          <p:cNvSpPr/>
          <p:nvPr/>
        </p:nvSpPr>
        <p:spPr>
          <a:xfrm>
            <a:off x="997526" y="5025266"/>
            <a:ext cx="686706" cy="802550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798" name="Прямоугольник 46"/>
          <p:cNvSpPr/>
          <p:nvPr/>
        </p:nvSpPr>
        <p:spPr>
          <a:xfrm>
            <a:off x="2357494" y="4936394"/>
            <a:ext cx="686705" cy="85861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799" name="Прямоугольник 47"/>
          <p:cNvSpPr/>
          <p:nvPr/>
        </p:nvSpPr>
        <p:spPr>
          <a:xfrm>
            <a:off x="3672711" y="4853377"/>
            <a:ext cx="686705" cy="93879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00" name="Прямоугольник 48"/>
          <p:cNvSpPr/>
          <p:nvPr/>
        </p:nvSpPr>
        <p:spPr>
          <a:xfrm>
            <a:off x="5051414" y="4602270"/>
            <a:ext cx="686705" cy="1189905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01" name="Прямоугольник 49"/>
          <p:cNvSpPr/>
          <p:nvPr/>
        </p:nvSpPr>
        <p:spPr>
          <a:xfrm>
            <a:off x="6386350" y="4377592"/>
            <a:ext cx="686705" cy="1453927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02" name="Прямоугольник 50"/>
          <p:cNvSpPr/>
          <p:nvPr/>
        </p:nvSpPr>
        <p:spPr>
          <a:xfrm>
            <a:off x="7721286" y="4239092"/>
            <a:ext cx="686705" cy="1553082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03" name="Прямоугольник 51"/>
          <p:cNvSpPr/>
          <p:nvPr/>
        </p:nvSpPr>
        <p:spPr>
          <a:xfrm>
            <a:off x="9079141" y="4009634"/>
            <a:ext cx="686705" cy="1782539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04" name="Прямоугольник 52"/>
          <p:cNvSpPr/>
          <p:nvPr/>
        </p:nvSpPr>
        <p:spPr>
          <a:xfrm>
            <a:off x="10436996" y="3687371"/>
            <a:ext cx="686705" cy="2104803"/>
          </a:xfrm>
          <a:prstGeom prst="rect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05" name="Прямоугольник 57"/>
          <p:cNvSpPr/>
          <p:nvPr/>
        </p:nvSpPr>
        <p:spPr>
          <a:xfrm>
            <a:off x="998979" y="4681719"/>
            <a:ext cx="686705" cy="324886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mr-IN"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8%</a:t>
            </a:r>
          </a:p>
        </p:txBody>
      </p:sp>
      <p:sp>
        <p:nvSpPr>
          <p:cNvPr id="1806" name="Прямоугольник 58"/>
          <p:cNvSpPr/>
          <p:nvPr/>
        </p:nvSpPr>
        <p:spPr>
          <a:xfrm>
            <a:off x="2354296" y="4589257"/>
            <a:ext cx="686705" cy="328174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20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15%</a:t>
            </a:r>
          </a:p>
        </p:txBody>
      </p:sp>
      <p:sp>
        <p:nvSpPr>
          <p:cNvPr id="1807" name="Прямоугольник 59"/>
          <p:cNvSpPr/>
          <p:nvPr/>
        </p:nvSpPr>
        <p:spPr>
          <a:xfrm>
            <a:off x="3672711" y="4423436"/>
            <a:ext cx="686705" cy="411400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18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19%</a:t>
            </a:r>
          </a:p>
        </p:txBody>
      </p:sp>
      <p:sp>
        <p:nvSpPr>
          <p:cNvPr id="1808" name="Прямоугольник 60"/>
          <p:cNvSpPr/>
          <p:nvPr/>
        </p:nvSpPr>
        <p:spPr>
          <a:xfrm>
            <a:off x="5051414" y="4000124"/>
            <a:ext cx="686705" cy="575830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20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24%</a:t>
            </a:r>
          </a:p>
        </p:txBody>
      </p:sp>
      <p:sp>
        <p:nvSpPr>
          <p:cNvPr id="1809" name="Прямоугольник 61"/>
          <p:cNvSpPr/>
          <p:nvPr/>
        </p:nvSpPr>
        <p:spPr>
          <a:xfrm>
            <a:off x="6386350" y="3571542"/>
            <a:ext cx="686705" cy="776531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20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29%</a:t>
            </a:r>
          </a:p>
        </p:txBody>
      </p:sp>
      <p:sp>
        <p:nvSpPr>
          <p:cNvPr id="1810" name="Прямоугольник 62"/>
          <p:cNvSpPr/>
          <p:nvPr/>
        </p:nvSpPr>
        <p:spPr>
          <a:xfrm>
            <a:off x="7723423" y="3312154"/>
            <a:ext cx="686705" cy="907992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20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29%</a:t>
            </a:r>
          </a:p>
        </p:txBody>
      </p:sp>
      <p:sp>
        <p:nvSpPr>
          <p:cNvPr id="1811" name="Прямоугольник 63"/>
          <p:cNvSpPr/>
          <p:nvPr/>
        </p:nvSpPr>
        <p:spPr>
          <a:xfrm>
            <a:off x="9079141" y="2945464"/>
            <a:ext cx="686705" cy="1046278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20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33%</a:t>
            </a:r>
          </a:p>
        </p:txBody>
      </p:sp>
      <p:sp>
        <p:nvSpPr>
          <p:cNvPr id="1812" name="Прямоугольник 65"/>
          <p:cNvSpPr/>
          <p:nvPr/>
        </p:nvSpPr>
        <p:spPr>
          <a:xfrm>
            <a:off x="10434859" y="2273518"/>
            <a:ext cx="686705" cy="1391974"/>
          </a:xfrm>
          <a:prstGeom prst="rect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r>
              <a:rPr lang="mr-IN" sz="2000" b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37%</a:t>
            </a:r>
          </a:p>
        </p:txBody>
      </p:sp>
      <p:sp>
        <p:nvSpPr>
          <p:cNvPr id="1813" name="Прямоугольник 66"/>
          <p:cNvSpPr txBox="1"/>
          <p:nvPr/>
        </p:nvSpPr>
        <p:spPr>
          <a:xfrm>
            <a:off x="10454272" y="6037017"/>
            <a:ext cx="583665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2017</a:t>
            </a:r>
          </a:p>
        </p:txBody>
      </p:sp>
      <p:sp>
        <p:nvSpPr>
          <p:cNvPr id="1814" name="Прямоугольник 67"/>
          <p:cNvSpPr txBox="1"/>
          <p:nvPr/>
        </p:nvSpPr>
        <p:spPr>
          <a:xfrm>
            <a:off x="947740" y="6068466"/>
            <a:ext cx="96408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/>
              <a:t>2010</a:t>
            </a:r>
          </a:p>
        </p:txBody>
      </p:sp>
      <p:sp>
        <p:nvSpPr>
          <p:cNvPr id="1815" name="Shape 381"/>
          <p:cNvSpPr txBox="1"/>
          <p:nvPr/>
        </p:nvSpPr>
        <p:spPr>
          <a:xfrm>
            <a:off x="794545" y="5239225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92%</a:t>
            </a:r>
          </a:p>
        </p:txBody>
      </p:sp>
      <p:sp>
        <p:nvSpPr>
          <p:cNvPr id="1816" name="Shape 381"/>
          <p:cNvSpPr txBox="1"/>
          <p:nvPr/>
        </p:nvSpPr>
        <p:spPr>
          <a:xfrm>
            <a:off x="2149543" y="5203833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85%</a:t>
            </a:r>
          </a:p>
        </p:txBody>
      </p:sp>
      <p:sp>
        <p:nvSpPr>
          <p:cNvPr id="1817" name="Shape 381"/>
          <p:cNvSpPr txBox="1"/>
          <p:nvPr/>
        </p:nvSpPr>
        <p:spPr>
          <a:xfrm>
            <a:off x="3486186" y="5107120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81%</a:t>
            </a:r>
          </a:p>
        </p:txBody>
      </p:sp>
      <p:sp>
        <p:nvSpPr>
          <p:cNvPr id="1818" name="Shape 381"/>
          <p:cNvSpPr txBox="1"/>
          <p:nvPr/>
        </p:nvSpPr>
        <p:spPr>
          <a:xfrm>
            <a:off x="4864246" y="5008391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76%</a:t>
            </a:r>
          </a:p>
        </p:txBody>
      </p:sp>
      <p:sp>
        <p:nvSpPr>
          <p:cNvPr id="1819" name="Shape 381"/>
          <p:cNvSpPr txBox="1"/>
          <p:nvPr/>
        </p:nvSpPr>
        <p:spPr>
          <a:xfrm>
            <a:off x="6178400" y="4873723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71%</a:t>
            </a:r>
          </a:p>
        </p:txBody>
      </p:sp>
      <p:sp>
        <p:nvSpPr>
          <p:cNvPr id="1820" name="Shape 381"/>
          <p:cNvSpPr txBox="1"/>
          <p:nvPr/>
        </p:nvSpPr>
        <p:spPr>
          <a:xfrm>
            <a:off x="7535440" y="4799200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71%</a:t>
            </a:r>
          </a:p>
        </p:txBody>
      </p:sp>
      <p:sp>
        <p:nvSpPr>
          <p:cNvPr id="1821" name="Shape 381"/>
          <p:cNvSpPr txBox="1"/>
          <p:nvPr/>
        </p:nvSpPr>
        <p:spPr>
          <a:xfrm>
            <a:off x="8892479" y="4642594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67%</a:t>
            </a:r>
          </a:p>
        </p:txBody>
      </p:sp>
      <p:sp>
        <p:nvSpPr>
          <p:cNvPr id="1822" name="Shape 381"/>
          <p:cNvSpPr txBox="1"/>
          <p:nvPr/>
        </p:nvSpPr>
        <p:spPr>
          <a:xfrm>
            <a:off x="10249520" y="4474729"/>
            <a:ext cx="1102606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20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63%</a:t>
            </a:r>
          </a:p>
        </p:txBody>
      </p:sp>
      <p:sp>
        <p:nvSpPr>
          <p:cNvPr id="1823" name="Shape 381"/>
          <p:cNvSpPr txBox="1"/>
          <p:nvPr/>
        </p:nvSpPr>
        <p:spPr>
          <a:xfrm>
            <a:off x="811345" y="4354629"/>
            <a:ext cx="11026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3000" b="0">
              <a:solidFill>
                <a:srgbClr val="EC6333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24" name="Shape 381"/>
          <p:cNvSpPr txBox="1"/>
          <p:nvPr/>
        </p:nvSpPr>
        <p:spPr>
          <a:xfrm>
            <a:off x="3486186" y="3976566"/>
            <a:ext cx="11026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25" name="Shape 381"/>
          <p:cNvSpPr txBox="1"/>
          <p:nvPr/>
        </p:nvSpPr>
        <p:spPr>
          <a:xfrm>
            <a:off x="2206380" y="4178303"/>
            <a:ext cx="11026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26" name="Shape 381"/>
          <p:cNvSpPr txBox="1"/>
          <p:nvPr/>
        </p:nvSpPr>
        <p:spPr>
          <a:xfrm>
            <a:off x="4864246" y="3567269"/>
            <a:ext cx="11026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27" name="Shape 381"/>
          <p:cNvSpPr txBox="1"/>
          <p:nvPr/>
        </p:nvSpPr>
        <p:spPr>
          <a:xfrm>
            <a:off x="7551115" y="2906496"/>
            <a:ext cx="11026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28" name="Shape 381"/>
          <p:cNvSpPr txBox="1"/>
          <p:nvPr/>
        </p:nvSpPr>
        <p:spPr>
          <a:xfrm>
            <a:off x="6204917" y="3163540"/>
            <a:ext cx="11026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29" name="Shape 381"/>
          <p:cNvSpPr txBox="1"/>
          <p:nvPr/>
        </p:nvSpPr>
        <p:spPr>
          <a:xfrm>
            <a:off x="8920184" y="2505705"/>
            <a:ext cx="11026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30" name="Shape 381"/>
          <p:cNvSpPr txBox="1"/>
          <p:nvPr/>
        </p:nvSpPr>
        <p:spPr>
          <a:xfrm>
            <a:off x="10257849" y="1827365"/>
            <a:ext cx="110260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000">
                <a:solidFill>
                  <a:srgbClr val="EC6333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endParaRPr b="0"/>
          </a:p>
        </p:txBody>
      </p:sp>
      <p:sp>
        <p:nvSpPr>
          <p:cNvPr id="1831" name="Shape 373"/>
          <p:cNvSpPr txBox="1"/>
          <p:nvPr/>
        </p:nvSpPr>
        <p:spPr>
          <a:xfrm>
            <a:off x="1303155" y="1129856"/>
            <a:ext cx="6564495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80000"/>
              </a:lnSpc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 dirty="0" err="1"/>
              <a:t>Внутренняя</a:t>
            </a:r>
            <a:r>
              <a:rPr b="0" dirty="0"/>
              <a:t> торговля          </a:t>
            </a:r>
            <a:r>
              <a:rPr lang="ru-RU" b="0" dirty="0" smtClean="0"/>
              <a:t>Международная</a:t>
            </a:r>
            <a:r>
              <a:rPr b="0" dirty="0" smtClean="0"/>
              <a:t> </a:t>
            </a:r>
            <a:r>
              <a:rPr b="0" dirty="0"/>
              <a:t>торговля </a:t>
            </a:r>
          </a:p>
        </p:txBody>
      </p:sp>
      <p:sp>
        <p:nvSpPr>
          <p:cNvPr id="1832" name="Овал 85"/>
          <p:cNvSpPr/>
          <p:nvPr/>
        </p:nvSpPr>
        <p:spPr>
          <a:xfrm>
            <a:off x="960474" y="1151393"/>
            <a:ext cx="235942" cy="235940"/>
          </a:xfrm>
          <a:prstGeom prst="ellipse">
            <a:avLst/>
          </a:prstGeom>
          <a:solidFill>
            <a:srgbClr val="00B0F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33" name="Овал 86"/>
          <p:cNvSpPr/>
          <p:nvPr/>
        </p:nvSpPr>
        <p:spPr>
          <a:xfrm>
            <a:off x="4232450" y="1151393"/>
            <a:ext cx="235942" cy="235940"/>
          </a:xfrm>
          <a:prstGeom prst="ellipse">
            <a:avLst/>
          </a:prstGeom>
          <a:solidFill>
            <a:srgbClr val="EC633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34" name="Прямая соединительная линия 88"/>
          <p:cNvSpPr/>
          <p:nvPr/>
        </p:nvSpPr>
        <p:spPr>
          <a:xfrm flipV="1">
            <a:off x="997526" y="5792174"/>
            <a:ext cx="10124037" cy="60812"/>
          </a:xfrm>
          <a:prstGeom prst="line">
            <a:avLst/>
          </a:prstGeom>
          <a:ln w="111125">
            <a:solidFill>
              <a:srgbClr val="00B0F0"/>
            </a:solidFill>
            <a:miter/>
          </a:ln>
        </p:spPr>
        <p:txBody>
          <a:bodyPr lIns="45719" rIns="45719"/>
          <a:lstStyle/>
          <a:p>
            <a:endParaRPr sz="1800" b="0"/>
          </a:p>
        </p:txBody>
      </p:sp>
      <p:sp>
        <p:nvSpPr>
          <p:cNvPr id="1835" name="Прямоугольник 1"/>
          <p:cNvSpPr txBox="1"/>
          <p:nvPr/>
        </p:nvSpPr>
        <p:spPr>
          <a:xfrm>
            <a:off x="6836237" y="6450479"/>
            <a:ext cx="432955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D0CEC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1800" b="0" dirty="0" err="1"/>
              <a:t>по</a:t>
            </a:r>
            <a:r>
              <a:rPr sz="1800" b="0" dirty="0"/>
              <a:t> </a:t>
            </a:r>
            <a:r>
              <a:rPr sz="1800" b="0" dirty="0" err="1"/>
              <a:t>данным</a:t>
            </a:r>
            <a:r>
              <a:rPr sz="1800" b="0" dirty="0"/>
              <a:t> АКИТ, </a:t>
            </a:r>
            <a:r>
              <a:rPr sz="1800" b="0" dirty="0" err="1"/>
              <a:t>первый</a:t>
            </a:r>
            <a:r>
              <a:rPr sz="1800" b="0" dirty="0"/>
              <a:t> </a:t>
            </a:r>
            <a:r>
              <a:rPr sz="1800" b="0" dirty="0" err="1"/>
              <a:t>квартал</a:t>
            </a:r>
            <a:r>
              <a:rPr sz="1800" b="0" dirty="0"/>
              <a:t> 2017 </a:t>
            </a:r>
          </a:p>
        </p:txBody>
      </p:sp>
      <p:sp>
        <p:nvSpPr>
          <p:cNvPr id="52" name="Прямоугольник 67"/>
          <p:cNvSpPr txBox="1"/>
          <p:nvPr/>
        </p:nvSpPr>
        <p:spPr>
          <a:xfrm>
            <a:off x="884555" y="3525406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4400" b="0">
                <a:solidFill>
                  <a:srgbClr val="000000"/>
                </a:solidFill>
              </a:rPr>
              <a:t>2</a:t>
            </a:r>
            <a:r>
              <a:rPr lang="en-GB" sz="4400" b="0">
                <a:solidFill>
                  <a:srgbClr val="000000"/>
                </a:solidFill>
              </a:rPr>
              <a:t>60 </a:t>
            </a:r>
            <a:r>
              <a:rPr lang="ru-RU" sz="4400" b="0">
                <a:solidFill>
                  <a:srgbClr val="000000"/>
                </a:solidFill>
              </a:rPr>
              <a:t/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3" name="Прямоугольник 67"/>
          <p:cNvSpPr txBox="1"/>
          <p:nvPr/>
        </p:nvSpPr>
        <p:spPr>
          <a:xfrm>
            <a:off x="2230910" y="3340878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b="0">
                <a:solidFill>
                  <a:srgbClr val="000000"/>
                </a:solidFill>
              </a:rPr>
              <a:t>330</a:t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4" name="Прямоугольник 67"/>
          <p:cNvSpPr txBox="1"/>
          <p:nvPr/>
        </p:nvSpPr>
        <p:spPr>
          <a:xfrm>
            <a:off x="3538766" y="3199923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b="0">
                <a:solidFill>
                  <a:srgbClr val="000000"/>
                </a:solidFill>
              </a:rPr>
              <a:t>405</a:t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6" name="Прямоугольник 67"/>
          <p:cNvSpPr txBox="1"/>
          <p:nvPr/>
        </p:nvSpPr>
        <p:spPr>
          <a:xfrm>
            <a:off x="6264785" y="2353241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b="0">
                <a:solidFill>
                  <a:srgbClr val="000000"/>
                </a:solidFill>
              </a:rPr>
              <a:t>713</a:t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7" name="Прямоугольник 67"/>
          <p:cNvSpPr txBox="1"/>
          <p:nvPr/>
        </p:nvSpPr>
        <p:spPr>
          <a:xfrm>
            <a:off x="7591239" y="2103970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b="0">
                <a:solidFill>
                  <a:srgbClr val="000000"/>
                </a:solidFill>
              </a:rPr>
              <a:t>7</a:t>
            </a:r>
            <a:r>
              <a:rPr lang="en-GB" sz="4400" b="0">
                <a:solidFill>
                  <a:srgbClr val="000000"/>
                </a:solidFill>
              </a:rPr>
              <a:t>60 </a:t>
            </a:r>
            <a:r>
              <a:rPr lang="ru-RU" sz="4400" b="0">
                <a:solidFill>
                  <a:srgbClr val="000000"/>
                </a:solidFill>
              </a:rPr>
              <a:t/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8" name="Прямоугольник 67"/>
          <p:cNvSpPr txBox="1"/>
          <p:nvPr/>
        </p:nvSpPr>
        <p:spPr>
          <a:xfrm>
            <a:off x="8940882" y="1770310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b="0">
                <a:solidFill>
                  <a:srgbClr val="000000"/>
                </a:solidFill>
              </a:rPr>
              <a:t>92</a:t>
            </a:r>
            <a:r>
              <a:rPr lang="en-GB" sz="4400" b="0">
                <a:solidFill>
                  <a:srgbClr val="000000"/>
                </a:solidFill>
              </a:rPr>
              <a:t>0 </a:t>
            </a:r>
            <a:r>
              <a:rPr lang="ru-RU" sz="4400" b="0">
                <a:solidFill>
                  <a:srgbClr val="000000"/>
                </a:solidFill>
              </a:rPr>
              <a:t/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9" name="Прямоугольник 67"/>
          <p:cNvSpPr txBox="1"/>
          <p:nvPr/>
        </p:nvSpPr>
        <p:spPr>
          <a:xfrm>
            <a:off x="9875017" y="1119559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/>
            <a:r>
              <a:rPr lang="ru-RU" sz="4400" b="0">
                <a:solidFill>
                  <a:srgbClr val="000000"/>
                </a:solidFill>
              </a:rPr>
              <a:t>115</a:t>
            </a:r>
            <a:r>
              <a:rPr lang="en-GB" sz="4400" b="0">
                <a:solidFill>
                  <a:srgbClr val="000000"/>
                </a:solidFill>
              </a:rPr>
              <a:t>0 </a:t>
            </a:r>
            <a:r>
              <a:rPr lang="ru-RU" sz="4400" b="0">
                <a:solidFill>
                  <a:srgbClr val="000000"/>
                </a:solidFill>
              </a:rPr>
              <a:t/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  <p:sp>
        <p:nvSpPr>
          <p:cNvPr id="55" name="Прямоугольник 67"/>
          <p:cNvSpPr txBox="1"/>
          <p:nvPr/>
        </p:nvSpPr>
        <p:spPr>
          <a:xfrm>
            <a:off x="4899284" y="2783955"/>
            <a:ext cx="1674673" cy="98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sz="4400" b="0">
                <a:solidFill>
                  <a:srgbClr val="000000"/>
                </a:solidFill>
              </a:rPr>
              <a:t>544</a:t>
            </a:r>
            <a:br>
              <a:rPr lang="ru-RU" sz="4400" b="0">
                <a:solidFill>
                  <a:srgbClr val="000000"/>
                </a:solidFill>
              </a:rPr>
            </a:br>
            <a:r>
              <a:rPr lang="ru-RU" sz="1400" b="0">
                <a:solidFill>
                  <a:srgbClr val="000000"/>
                </a:solidFill>
              </a:rPr>
              <a:t>млрд. руб</a:t>
            </a:r>
            <a:endParaRPr sz="14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BC1EE"/>
            </a:gs>
            <a:gs pos="100000">
              <a:srgbClr val="6AD07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Прямоугольник 2"/>
          <p:cNvSpPr txBox="1"/>
          <p:nvPr/>
        </p:nvSpPr>
        <p:spPr>
          <a:xfrm>
            <a:off x="6778738" y="2763643"/>
            <a:ext cx="5240304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2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И</a:t>
            </a:r>
            <a:r>
              <a:rPr sz="21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меют неограниченные ресурсы</a:t>
            </a:r>
          </a:p>
        </p:txBody>
      </p:sp>
      <p:pic>
        <p:nvPicPr>
          <p:cNvPr id="175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0701" y="6178043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1760" name="TextBox 14"/>
          <p:cNvSpPr txBox="1"/>
          <p:nvPr/>
        </p:nvSpPr>
        <p:spPr>
          <a:xfrm>
            <a:off x="6066965" y="635990"/>
            <a:ext cx="5752794" cy="124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ts val="4500"/>
              </a:lnSpc>
              <a:defRPr sz="4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5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Конкуренция </a:t>
            </a:r>
          </a:p>
          <a:p>
            <a:pPr>
              <a:lnSpc>
                <a:spcPts val="4500"/>
              </a:lnSpc>
              <a:defRPr sz="4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5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с акулами</a:t>
            </a:r>
            <a:r>
              <a:rPr lang="en-GB" sz="45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*</a:t>
            </a:r>
            <a:r>
              <a:rPr sz="45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рынка</a:t>
            </a:r>
          </a:p>
        </p:txBody>
      </p:sp>
      <p:grpSp>
        <p:nvGrpSpPr>
          <p:cNvPr id="1763" name="Овал 5"/>
          <p:cNvGrpSpPr/>
          <p:nvPr/>
        </p:nvGrpSpPr>
        <p:grpSpPr>
          <a:xfrm>
            <a:off x="6080823" y="2658360"/>
            <a:ext cx="608763" cy="608763"/>
            <a:chOff x="0" y="0"/>
            <a:chExt cx="608762" cy="608762"/>
          </a:xfrm>
        </p:grpSpPr>
        <p:sp>
          <p:nvSpPr>
            <p:cNvPr id="1761" name="Кружок"/>
            <p:cNvSpPr/>
            <p:nvPr/>
          </p:nvSpPr>
          <p:spPr>
            <a:xfrm>
              <a:off x="-1" y="-1"/>
              <a:ext cx="608764" cy="608764"/>
            </a:xfrm>
            <a:prstGeom prst="ellipse">
              <a:avLst/>
            </a:prstGeom>
            <a:solidFill>
              <a:srgbClr val="02C3E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  <p:sp>
          <p:nvSpPr>
            <p:cNvPr id="1762" name="1"/>
            <p:cNvSpPr txBox="1"/>
            <p:nvPr/>
          </p:nvSpPr>
          <p:spPr>
            <a:xfrm>
              <a:off x="89150" y="23711"/>
              <a:ext cx="430462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b="0"/>
                <a:t>1</a:t>
              </a:r>
            </a:p>
          </p:txBody>
        </p:sp>
      </p:grpSp>
      <p:grpSp>
        <p:nvGrpSpPr>
          <p:cNvPr id="1766" name="Овал 16"/>
          <p:cNvGrpSpPr/>
          <p:nvPr/>
        </p:nvGrpSpPr>
        <p:grpSpPr>
          <a:xfrm>
            <a:off x="6066965" y="4078451"/>
            <a:ext cx="608765" cy="608766"/>
            <a:chOff x="-1" y="-1"/>
            <a:chExt cx="608764" cy="608764"/>
          </a:xfrm>
        </p:grpSpPr>
        <p:sp>
          <p:nvSpPr>
            <p:cNvPr id="1764" name="Кружок"/>
            <p:cNvSpPr/>
            <p:nvPr/>
          </p:nvSpPr>
          <p:spPr>
            <a:xfrm>
              <a:off x="-1" y="-1"/>
              <a:ext cx="608764" cy="608764"/>
            </a:xfrm>
            <a:prstGeom prst="ellipse">
              <a:avLst/>
            </a:prstGeom>
            <a:solidFill>
              <a:srgbClr val="0BC1EE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  <p:sp>
          <p:nvSpPr>
            <p:cNvPr id="1765" name="2"/>
            <p:cNvSpPr txBox="1"/>
            <p:nvPr/>
          </p:nvSpPr>
          <p:spPr>
            <a:xfrm>
              <a:off x="103664" y="23711"/>
              <a:ext cx="430462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b="0" dirty="0"/>
                <a:t>2</a:t>
              </a:r>
            </a:p>
          </p:txBody>
        </p:sp>
      </p:grpSp>
      <p:grpSp>
        <p:nvGrpSpPr>
          <p:cNvPr id="1769" name="Овал 18"/>
          <p:cNvGrpSpPr/>
          <p:nvPr/>
        </p:nvGrpSpPr>
        <p:grpSpPr>
          <a:xfrm>
            <a:off x="6066966" y="5498546"/>
            <a:ext cx="608763" cy="608763"/>
            <a:chOff x="0" y="0"/>
            <a:chExt cx="608762" cy="608762"/>
          </a:xfrm>
        </p:grpSpPr>
        <p:sp>
          <p:nvSpPr>
            <p:cNvPr id="1767" name="Кружок"/>
            <p:cNvSpPr/>
            <p:nvPr/>
          </p:nvSpPr>
          <p:spPr>
            <a:xfrm>
              <a:off x="-1" y="-1"/>
              <a:ext cx="608764" cy="608764"/>
            </a:xfrm>
            <a:prstGeom prst="ellipse">
              <a:avLst/>
            </a:prstGeom>
            <a:solidFill>
              <a:srgbClr val="02C3E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  <p:sp>
          <p:nvSpPr>
            <p:cNvPr id="1768" name="3"/>
            <p:cNvSpPr txBox="1"/>
            <p:nvPr/>
          </p:nvSpPr>
          <p:spPr>
            <a:xfrm>
              <a:off x="89150" y="23711"/>
              <a:ext cx="430462" cy="561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b="0"/>
                <a:t>3</a:t>
              </a:r>
            </a:p>
          </p:txBody>
        </p:sp>
      </p:grpSp>
      <p:sp>
        <p:nvSpPr>
          <p:cNvPr id="1770" name="Прямая соединительная линия 19"/>
          <p:cNvSpPr/>
          <p:nvPr/>
        </p:nvSpPr>
        <p:spPr>
          <a:xfrm>
            <a:off x="6385204" y="3423132"/>
            <a:ext cx="1" cy="522388"/>
          </a:xfrm>
          <a:prstGeom prst="line">
            <a:avLst/>
          </a:prstGeom>
          <a:ln w="12700">
            <a:solidFill>
              <a:srgbClr val="FFFFFF"/>
            </a:solidFill>
            <a:prstDash val="sysDash"/>
            <a:miter/>
          </a:ln>
        </p:spPr>
        <p:txBody>
          <a:bodyPr lIns="45719" rIns="45719"/>
          <a:lstStyle/>
          <a:p>
            <a:endParaRPr sz="1800" b="0"/>
          </a:p>
        </p:txBody>
      </p:sp>
      <p:sp>
        <p:nvSpPr>
          <p:cNvPr id="1771" name="Прямая соединительная линия 23"/>
          <p:cNvSpPr/>
          <p:nvPr/>
        </p:nvSpPr>
        <p:spPr>
          <a:xfrm>
            <a:off x="6392129" y="4860661"/>
            <a:ext cx="1" cy="522388"/>
          </a:xfrm>
          <a:prstGeom prst="line">
            <a:avLst/>
          </a:prstGeom>
          <a:ln w="12700">
            <a:solidFill>
              <a:srgbClr val="FFFFFF"/>
            </a:solidFill>
            <a:prstDash val="sysDash"/>
            <a:miter/>
          </a:ln>
        </p:spPr>
        <p:txBody>
          <a:bodyPr lIns="45719" rIns="45719"/>
          <a:lstStyle/>
          <a:p>
            <a:endParaRPr sz="1800" b="0"/>
          </a:p>
        </p:txBody>
      </p:sp>
      <p:sp>
        <p:nvSpPr>
          <p:cNvPr id="1772" name="Прямоугольник 24"/>
          <p:cNvSpPr txBox="1"/>
          <p:nvPr/>
        </p:nvSpPr>
        <p:spPr>
          <a:xfrm>
            <a:off x="6781808" y="5664396"/>
            <a:ext cx="5271937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b="0"/>
              <a:t>Идеальный сервис </a:t>
            </a:r>
          </a:p>
        </p:txBody>
      </p:sp>
      <p:sp>
        <p:nvSpPr>
          <p:cNvPr id="1773" name="Прямоугольник 25"/>
          <p:cNvSpPr txBox="1"/>
          <p:nvPr/>
        </p:nvSpPr>
        <p:spPr>
          <a:xfrm>
            <a:off x="6781809" y="4175085"/>
            <a:ext cx="5271936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400"/>
              </a:spcBef>
              <a:defRPr sz="21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ru-RU" b="0" dirty="0"/>
              <a:t>Представляют все категории товаров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9" y="335308"/>
            <a:ext cx="4876800" cy="4876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0901" y="4590583"/>
            <a:ext cx="3440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0" i="1" dirty="0">
                <a:solidFill>
                  <a:srgbClr val="FFFFFF"/>
                </a:solidFill>
              </a:rPr>
              <a:t>*Amazon </a:t>
            </a:r>
            <a:r>
              <a:rPr lang="ru-RU" sz="2800" b="0" i="1" dirty="0">
                <a:solidFill>
                  <a:srgbClr val="FFFFFF"/>
                </a:solidFill>
              </a:rPr>
              <a:t>и</a:t>
            </a:r>
            <a:r>
              <a:rPr lang="de-DE" sz="2800" b="0" i="1" dirty="0">
                <a:solidFill>
                  <a:srgbClr val="FFFFFF"/>
                </a:solidFill>
              </a:rPr>
              <a:t> AliExpress </a:t>
            </a:r>
            <a:endParaRPr lang="ru-RU" sz="2800" b="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2C3EF"/>
            </a:gs>
            <a:gs pos="100000">
              <a:srgbClr val="65CE79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3143" y="458974"/>
            <a:ext cx="9855200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500"/>
              </a:lnSpc>
              <a:defRPr sz="4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000" b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Приоритеты </a:t>
            </a:r>
            <a:r>
              <a:rPr lang="ru-RU" sz="4000" b="0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покупателей</a:t>
            </a:r>
            <a:r>
              <a:rPr lang="en-US" sz="4000" b="0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4000" b="0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 </a:t>
            </a:r>
            <a:r>
              <a:rPr lang="ru-RU" sz="4000" b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России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53143" y="1783240"/>
            <a:ext cx="4799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dirty="0">
                <a:latin typeface="Trebuchet MS" charset="0"/>
                <a:ea typeface="Trebuchet MS" charset="0"/>
                <a:cs typeface="Trebuchet MS" charset="0"/>
              </a:rPr>
              <a:t>Российские интернет-магазины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37829" y="1783240"/>
            <a:ext cx="49103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>
                <a:latin typeface="Trebuchet MS" charset="0"/>
                <a:ea typeface="Trebuchet MS" charset="0"/>
                <a:cs typeface="Trebuchet MS" charset="0"/>
              </a:rPr>
              <a:t>Зарубежные интернет-магазины 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833143"/>
              </p:ext>
            </p:extLst>
          </p:nvPr>
        </p:nvGraphicFramePr>
        <p:xfrm>
          <a:off x="786384" y="2538824"/>
          <a:ext cx="10844784" cy="38673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699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748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9698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Удобство заказа </a:t>
                      </a:r>
                      <a:r>
                        <a:rPr lang="ru-RU" sz="3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Низкая цена </a:t>
                      </a:r>
                      <a:r>
                        <a:rPr lang="en-GB" sz="36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78%</a:t>
                      </a:r>
                      <a:endParaRPr lang="ru-RU" sz="36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19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Быстрая доставка </a:t>
                      </a:r>
                      <a:r>
                        <a:rPr lang="ru-RU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66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Большой выбор </a:t>
                      </a:r>
                      <a:r>
                        <a:rPr lang="en-GB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71%</a:t>
                      </a:r>
                      <a:endParaRPr lang="ru-RU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2052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Надежность (соответствие описанию)</a:t>
                      </a:r>
                      <a:r>
                        <a:rPr lang="ru-RU" sz="1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r>
                        <a:rPr lang="en-GB" sz="2400" b="1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49%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Надежность (соответствие описанию)</a:t>
                      </a:r>
                      <a:r>
                        <a:rPr lang="ru-RU" sz="1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48%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1964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Простота возврата</a:t>
                      </a:r>
                      <a:r>
                        <a:rPr lang="ru-RU" sz="1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r>
                        <a:rPr lang="en-GB" sz="2400" b="1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23%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Высокое</a:t>
                      </a:r>
                      <a:r>
                        <a:rPr lang="ru-RU" sz="1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качество </a:t>
                      </a:r>
                      <a:r>
                        <a:rPr lang="en-GB" sz="1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r>
                        <a:rPr lang="en-GB" sz="2400" b="1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35%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1964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Высокое качество 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19%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Быстрая доставка </a:t>
                      </a:r>
                      <a:r>
                        <a:rPr lang="en-GB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18%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2357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Сертификация</a:t>
                      </a:r>
                      <a:r>
                        <a:rPr lang="ru-RU" sz="16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 (безопасность) </a:t>
                      </a:r>
                      <a:r>
                        <a:rPr lang="en-GB" sz="2400" b="1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7%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Удобство 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16% 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1964"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Низкая цена 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7%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Простота возврата </a:t>
                      </a:r>
                      <a:r>
                        <a:rPr lang="en-GB" sz="2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10%</a:t>
                      </a:r>
                      <a:endParaRPr lang="ru-RU" sz="24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8894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Большой выбор </a:t>
                      </a:r>
                      <a:r>
                        <a:rPr lang="en-GB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7%</a:t>
                      </a:r>
                      <a:endParaRPr lang="ru-RU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Сертификация (безопасность) </a:t>
                      </a:r>
                      <a:r>
                        <a:rPr lang="en-GB" sz="24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charset="0"/>
                          <a:ea typeface="Trebuchet MS" charset="0"/>
                          <a:cs typeface="Trebuchet MS" charset="0"/>
                        </a:rPr>
                        <a:t>2%</a:t>
                      </a:r>
                      <a:endParaRPr lang="ru-RU" sz="24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charset="0"/>
                        <a:ea typeface="Trebuchet MS" charset="0"/>
                        <a:cs typeface="Trebuchet MS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1" name="Овал 5"/>
          <p:cNvGrpSpPr/>
          <p:nvPr/>
        </p:nvGrpSpPr>
        <p:grpSpPr>
          <a:xfrm>
            <a:off x="5522894" y="999955"/>
            <a:ext cx="1146212" cy="2028234"/>
            <a:chOff x="-1" y="-234225"/>
            <a:chExt cx="608764" cy="1077213"/>
          </a:xfrm>
        </p:grpSpPr>
        <p:sp>
          <p:nvSpPr>
            <p:cNvPr id="12" name="Кружок"/>
            <p:cNvSpPr/>
            <p:nvPr/>
          </p:nvSpPr>
          <p:spPr>
            <a:xfrm>
              <a:off x="-1" y="-1"/>
              <a:ext cx="608764" cy="608764"/>
            </a:xfrm>
            <a:prstGeom prst="ellipse">
              <a:avLst/>
            </a:prstGeom>
            <a:solidFill>
              <a:srgbClr val="02C3E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  <p:sp>
          <p:nvSpPr>
            <p:cNvPr id="13" name="1"/>
            <p:cNvSpPr txBox="1"/>
            <p:nvPr/>
          </p:nvSpPr>
          <p:spPr>
            <a:xfrm>
              <a:off x="89150" y="-234225"/>
              <a:ext cx="430462" cy="1077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rPr lang="en-GB" b="0" dirty="0"/>
                <a:t>VS</a:t>
              </a:r>
              <a:endParaRPr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0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BC1EE"/>
            </a:gs>
            <a:gs pos="100000">
              <a:srgbClr val="6AD07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7" name="Группа 5"/>
          <p:cNvGrpSpPr/>
          <p:nvPr/>
        </p:nvGrpSpPr>
        <p:grpSpPr>
          <a:xfrm>
            <a:off x="854985" y="872487"/>
            <a:ext cx="10413325" cy="5208640"/>
            <a:chOff x="0" y="0"/>
            <a:chExt cx="10413324" cy="5208639"/>
          </a:xfrm>
        </p:grpSpPr>
        <p:grpSp>
          <p:nvGrpSpPr>
            <p:cNvPr id="1894" name="Группа 6"/>
            <p:cNvGrpSpPr/>
            <p:nvPr/>
          </p:nvGrpSpPr>
          <p:grpSpPr>
            <a:xfrm>
              <a:off x="60783" y="-1"/>
              <a:ext cx="10352542" cy="5151475"/>
              <a:chOff x="0" y="0"/>
              <a:chExt cx="10352540" cy="5151474"/>
            </a:xfrm>
          </p:grpSpPr>
          <p:sp>
            <p:nvSpPr>
              <p:cNvPr id="1892" name="Прямоугольник 9"/>
              <p:cNvSpPr/>
              <p:nvPr/>
            </p:nvSpPr>
            <p:spPr>
              <a:xfrm rot="21439457">
                <a:off x="103901" y="232473"/>
                <a:ext cx="10069083" cy="4686527"/>
              </a:xfrm>
              <a:prstGeom prst="rect">
                <a:avLst/>
              </a:prstGeom>
              <a:solidFill>
                <a:srgbClr val="FFFFFF"/>
              </a:solidFill>
              <a:ln w="19050" cap="flat">
                <a:solidFill>
                  <a:srgbClr val="000000"/>
                </a:solidFill>
                <a:prstDash val="dash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8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93" name="Прямоугольник 10"/>
              <p:cNvSpPr/>
              <p:nvPr/>
            </p:nvSpPr>
            <p:spPr>
              <a:xfrm rot="21439457">
                <a:off x="10212998" y="4611048"/>
                <a:ext cx="136394" cy="13810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 sz="1800" b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95" name="Прямоугольник 7"/>
            <p:cNvSpPr/>
            <p:nvPr/>
          </p:nvSpPr>
          <p:spPr>
            <a:xfrm rot="21439457">
              <a:off x="218770" y="5079970"/>
              <a:ext cx="136394" cy="125553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  <p:sp>
          <p:nvSpPr>
            <p:cNvPr id="1896" name="Прямоугольник 8"/>
            <p:cNvSpPr/>
            <p:nvPr/>
          </p:nvSpPr>
          <p:spPr>
            <a:xfrm rot="21439457">
              <a:off x="3149" y="408909"/>
              <a:ext cx="136394" cy="13810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800" b="0">
                <a:solidFill>
                  <a:srgbClr val="FFFFFF"/>
                </a:solidFill>
              </a:endParaRPr>
            </a:p>
          </p:txBody>
        </p:sp>
      </p:grpSp>
      <p:pic>
        <p:nvPicPr>
          <p:cNvPr id="1898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rcRect b="15172"/>
          <a:stretch>
            <a:fillRect/>
          </a:stretch>
        </p:blipFill>
        <p:spPr>
          <a:xfrm rot="1276703">
            <a:off x="10613559" y="499499"/>
            <a:ext cx="924053" cy="450165"/>
          </a:xfrm>
          <a:prstGeom prst="rect">
            <a:avLst/>
          </a:prstGeom>
          <a:ln w="12700">
            <a:miter lim="400000"/>
          </a:ln>
        </p:spPr>
      </p:pic>
      <p:sp>
        <p:nvSpPr>
          <p:cNvPr id="1899" name="TextBox 4"/>
          <p:cNvSpPr txBox="1"/>
          <p:nvPr/>
        </p:nvSpPr>
        <p:spPr>
          <a:xfrm rot="21444302">
            <a:off x="4739020" y="2130234"/>
            <a:ext cx="6045537" cy="224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lang="fr-FR" sz="2800" dirty="0"/>
              <a:t>«</a:t>
            </a:r>
            <a:r>
              <a:rPr lang="ru-RU" sz="2800" dirty="0"/>
              <a:t>Хватит кормить Москву! Тут уже никто не хочет ничего покупать. Надо идти в регионы, там рост, там деньги!»</a:t>
            </a:r>
            <a:r>
              <a:rPr lang="ru-RU" dirty="0"/>
              <a:t> </a:t>
            </a:r>
            <a:r>
              <a:rPr lang="ru-RU" sz="2800" dirty="0" smtClean="0">
                <a:solidFill>
                  <a:srgbClr val="00B0F0"/>
                </a:solidFill>
              </a:rPr>
              <a:t>— </a:t>
            </a:r>
            <a:r>
              <a:rPr lang="ru-RU" sz="2800" dirty="0">
                <a:solidFill>
                  <a:srgbClr val="00B0F0"/>
                </a:solidFill>
              </a:rPr>
              <a:t>заявил президент АКИТ Алексей Федоров</a:t>
            </a:r>
            <a:endParaRPr sz="2800" b="0" dirty="0">
              <a:solidFill>
                <a:srgbClr val="00B0F0"/>
              </a:solidFill>
            </a:endParaRPr>
          </a:p>
        </p:txBody>
      </p:sp>
      <p:pic>
        <p:nvPicPr>
          <p:cNvPr id="190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1420000">
            <a:off x="9548714" y="1113223"/>
            <a:ext cx="1215234" cy="231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8" r="10098" b="32296"/>
          <a:stretch/>
        </p:blipFill>
        <p:spPr>
          <a:xfrm rot="21412998">
            <a:off x="1304740" y="2032631"/>
            <a:ext cx="3140479" cy="3070812"/>
          </a:xfrm>
          <a:prstGeom prst="ellipse">
            <a:avLst/>
          </a:prstGeom>
        </p:spPr>
      </p:pic>
      <p:sp>
        <p:nvSpPr>
          <p:cNvPr id="25" name="Скругленный прямоугольник 7"/>
          <p:cNvSpPr/>
          <p:nvPr/>
        </p:nvSpPr>
        <p:spPr>
          <a:xfrm rot="21432913">
            <a:off x="5405378" y="4756800"/>
            <a:ext cx="4881343" cy="1290637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 w="3175">
            <a:solidFill>
              <a:srgbClr val="FFFFFF"/>
            </a:solidFill>
            <a:prstDash val="dash"/>
            <a:miter/>
          </a:ln>
        </p:spPr>
        <p:txBody>
          <a:bodyPr lIns="45719" rIns="45719" anchor="ctr"/>
          <a:lstStyle/>
          <a:p>
            <a:pPr algn="ctr">
              <a:defRPr sz="2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 sz="2800" b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21436874">
            <a:off x="5543013" y="4493104"/>
            <a:ext cx="674293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FFFFFF"/>
                </a:solidFill>
              </a:rPr>
              <a:t/>
            </a:r>
            <a:br>
              <a:rPr lang="ru-RU" sz="1800" b="0" dirty="0">
                <a:solidFill>
                  <a:srgbClr val="FFFFFF"/>
                </a:solidFill>
              </a:rPr>
            </a:br>
            <a:r>
              <a:rPr lang="ru-RU" sz="320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34% </a:t>
            </a:r>
            <a:r>
              <a:rPr lang="ru-RU" sz="1800" b="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—</a:t>
            </a:r>
            <a:r>
              <a:rPr lang="ru-RU" sz="1800" b="0" dirty="0" smtClean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 рост международной торговли</a:t>
            </a:r>
            <a:r>
              <a:rPr lang="ru-RU" sz="1800" b="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. </a:t>
            </a:r>
            <a:br>
              <a:rPr lang="ru-RU" sz="1800" b="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800" b="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Региональная торговля растет гораздо </a:t>
            </a:r>
            <a:br>
              <a:rPr lang="ru-RU" sz="1800" b="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sz="1800" b="0" dirty="0">
                <a:solidFill>
                  <a:srgbClr val="FFFFFF"/>
                </a:solidFill>
                <a:latin typeface="Trebuchet MS" charset="0"/>
                <a:ea typeface="Trebuchet MS" charset="0"/>
                <a:cs typeface="Trebuchet MS" charset="0"/>
              </a:rPr>
              <a:t>активнее, чем в центральной России. </a:t>
            </a:r>
          </a:p>
          <a:p>
            <a:endParaRPr lang="ru-RU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8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9" name="Овал 14"/>
          <p:cNvGrpSpPr/>
          <p:nvPr/>
        </p:nvGrpSpPr>
        <p:grpSpPr>
          <a:xfrm>
            <a:off x="8287500" y="-861468"/>
            <a:ext cx="4419259" cy="4419260"/>
            <a:chOff x="0" y="0"/>
            <a:chExt cx="4419258" cy="4419258"/>
          </a:xfrm>
        </p:grpSpPr>
        <p:sp>
          <p:nvSpPr>
            <p:cNvPr id="1837" name="Кружок"/>
            <p:cNvSpPr/>
            <p:nvPr/>
          </p:nvSpPr>
          <p:spPr>
            <a:xfrm>
              <a:off x="-1" y="-1"/>
              <a:ext cx="4419260" cy="4419260"/>
            </a:xfrm>
            <a:prstGeom prst="ellipse">
              <a:avLst/>
            </a:prstGeom>
            <a:solidFill>
              <a:srgbClr val="00B0F0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sz="1800" b="0"/>
            </a:p>
          </p:txBody>
        </p:sp>
        <p:sp>
          <p:nvSpPr>
            <p:cNvPr id="1838" name="30% Электроника…"/>
            <p:cNvSpPr txBox="1"/>
            <p:nvPr/>
          </p:nvSpPr>
          <p:spPr>
            <a:xfrm>
              <a:off x="647184" y="1338409"/>
              <a:ext cx="3124890" cy="174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30%</a:t>
              </a:r>
              <a:br>
                <a: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Электроника </a:t>
              </a:r>
            </a:p>
            <a:p>
              <a:pPr algn="ctr">
                <a:defRPr sz="3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 техника</a:t>
              </a:r>
            </a:p>
          </p:txBody>
        </p:sp>
      </p:grpSp>
      <p:grpSp>
        <p:nvGrpSpPr>
          <p:cNvPr id="1842" name="Овал 15"/>
          <p:cNvGrpSpPr/>
          <p:nvPr/>
        </p:nvGrpSpPr>
        <p:grpSpPr>
          <a:xfrm>
            <a:off x="8115070" y="3626805"/>
            <a:ext cx="3689829" cy="3662865"/>
            <a:chOff x="0" y="-1"/>
            <a:chExt cx="3689828" cy="3662864"/>
          </a:xfrm>
        </p:grpSpPr>
        <p:sp>
          <p:nvSpPr>
            <p:cNvPr id="1840" name="Овал"/>
            <p:cNvSpPr/>
            <p:nvPr/>
          </p:nvSpPr>
          <p:spPr>
            <a:xfrm>
              <a:off x="0" y="-1"/>
              <a:ext cx="3689828" cy="3662864"/>
            </a:xfrm>
            <a:prstGeom prst="ellipse">
              <a:avLst/>
            </a:prstGeom>
            <a:solidFill>
              <a:schemeClr val="accent4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41" name="20%…"/>
            <p:cNvSpPr txBox="1"/>
            <p:nvPr/>
          </p:nvSpPr>
          <p:spPr>
            <a:xfrm>
              <a:off x="540363" y="725261"/>
              <a:ext cx="2609102" cy="2212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4800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20%</a:t>
              </a:r>
            </a:p>
            <a:p>
              <a:pPr algn="ctr">
                <a:defRPr sz="3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3200" dirty="0" err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Одежда</a:t>
              </a:r>
              <a:r>
                <a:rPr sz="3200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, </a:t>
              </a:r>
              <a:r>
                <a:rPr sz="3200" dirty="0" err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обувь</a:t>
              </a:r>
              <a:r>
                <a:rPr sz="3200" dirty="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и </a:t>
              </a:r>
              <a:r>
                <a:rPr sz="3200" dirty="0" err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аксеcсуары</a:t>
              </a:r>
              <a:endParaRPr sz="32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1845" name="Овал 17"/>
          <p:cNvGrpSpPr/>
          <p:nvPr/>
        </p:nvGrpSpPr>
        <p:grpSpPr>
          <a:xfrm>
            <a:off x="5063177" y="3733907"/>
            <a:ext cx="3026493" cy="3026493"/>
            <a:chOff x="-1" y="-1"/>
            <a:chExt cx="3026492" cy="3026492"/>
          </a:xfrm>
        </p:grpSpPr>
        <p:sp>
          <p:nvSpPr>
            <p:cNvPr id="1843" name="Кружок"/>
            <p:cNvSpPr/>
            <p:nvPr/>
          </p:nvSpPr>
          <p:spPr>
            <a:xfrm>
              <a:off x="-1" y="-1"/>
              <a:ext cx="3026492" cy="3026492"/>
            </a:xfrm>
            <a:prstGeom prst="ellipse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sz="1800" b="0"/>
            </a:p>
          </p:txBody>
        </p:sp>
        <p:sp>
          <p:nvSpPr>
            <p:cNvPr id="1844" name="9% товары для дома…"/>
            <p:cNvSpPr txBox="1"/>
            <p:nvPr/>
          </p:nvSpPr>
          <p:spPr>
            <a:xfrm>
              <a:off x="443218" y="451418"/>
              <a:ext cx="2140054" cy="21236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9%</a:t>
              </a:r>
              <a:br>
                <a: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</a:t>
              </a:r>
              <a: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овары для дома </a:t>
              </a:r>
            </a:p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 ремонта</a:t>
              </a:r>
            </a:p>
          </p:txBody>
        </p:sp>
      </p:grpSp>
      <p:sp>
        <p:nvSpPr>
          <p:cNvPr id="1846" name="Овал 25"/>
          <p:cNvSpPr/>
          <p:nvPr/>
        </p:nvSpPr>
        <p:spPr>
          <a:xfrm>
            <a:off x="7842222" y="-666750"/>
            <a:ext cx="4565675" cy="4100117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47" name="Овал 26"/>
          <p:cNvSpPr/>
          <p:nvPr/>
        </p:nvSpPr>
        <p:spPr>
          <a:xfrm>
            <a:off x="8280249" y="3527650"/>
            <a:ext cx="4565675" cy="4100117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48" name="Овал 27"/>
          <p:cNvSpPr/>
          <p:nvPr/>
        </p:nvSpPr>
        <p:spPr>
          <a:xfrm>
            <a:off x="4652171" y="3765870"/>
            <a:ext cx="3298193" cy="2961880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grpSp>
        <p:nvGrpSpPr>
          <p:cNvPr id="1851" name="Овал 16"/>
          <p:cNvGrpSpPr/>
          <p:nvPr/>
        </p:nvGrpSpPr>
        <p:grpSpPr>
          <a:xfrm>
            <a:off x="5497317" y="343115"/>
            <a:ext cx="3668053" cy="3668054"/>
            <a:chOff x="0" y="0"/>
            <a:chExt cx="3668052" cy="3668052"/>
          </a:xfrm>
        </p:grpSpPr>
        <p:sp>
          <p:nvSpPr>
            <p:cNvPr id="1849" name="Кружок"/>
            <p:cNvSpPr/>
            <p:nvPr/>
          </p:nvSpPr>
          <p:spPr>
            <a:xfrm>
              <a:off x="-1" y="-1"/>
              <a:ext cx="3668054" cy="3668054"/>
            </a:xfrm>
            <a:prstGeom prst="ellipse">
              <a:avLst/>
            </a:prstGeom>
            <a:solidFill>
              <a:srgbClr val="92D05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 sz="1800" b="0"/>
            </a:p>
          </p:txBody>
        </p:sp>
        <p:sp>
          <p:nvSpPr>
            <p:cNvPr id="1850" name="19%…"/>
            <p:cNvSpPr txBox="1"/>
            <p:nvPr/>
          </p:nvSpPr>
          <p:spPr>
            <a:xfrm>
              <a:off x="537173" y="1197756"/>
              <a:ext cx="2593706" cy="1272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4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4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19%</a:t>
              </a:r>
            </a:p>
            <a:p>
              <a:pPr algn="ctr">
                <a:defRPr sz="3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Универмаги</a:t>
              </a:r>
            </a:p>
          </p:txBody>
        </p:sp>
      </p:grpSp>
      <p:sp>
        <p:nvSpPr>
          <p:cNvPr id="1852" name="Овал 12"/>
          <p:cNvSpPr/>
          <p:nvPr/>
        </p:nvSpPr>
        <p:spPr>
          <a:xfrm>
            <a:off x="5237215" y="162227"/>
            <a:ext cx="3763928" cy="3763928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grpSp>
        <p:nvGrpSpPr>
          <p:cNvPr id="1855" name="Овал 19"/>
          <p:cNvGrpSpPr/>
          <p:nvPr/>
        </p:nvGrpSpPr>
        <p:grpSpPr>
          <a:xfrm>
            <a:off x="3580295" y="3433366"/>
            <a:ext cx="1937022" cy="1937021"/>
            <a:chOff x="0" y="0"/>
            <a:chExt cx="1937020" cy="1937020"/>
          </a:xfrm>
        </p:grpSpPr>
        <p:sp>
          <p:nvSpPr>
            <p:cNvPr id="1853" name="Кружок"/>
            <p:cNvSpPr/>
            <p:nvPr/>
          </p:nvSpPr>
          <p:spPr>
            <a:xfrm>
              <a:off x="0" y="0"/>
              <a:ext cx="1937020" cy="1937020"/>
            </a:xfrm>
            <a:prstGeom prst="ellipse">
              <a:avLst/>
            </a:prstGeom>
            <a:solidFill>
              <a:srgbClr val="0070C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2000" b="1">
                  <a:latin typeface="Arial"/>
                  <a:ea typeface="Arial"/>
                  <a:cs typeface="Arial"/>
                  <a:sym typeface="Arial"/>
                </a:defRPr>
              </a:pPr>
              <a:endParaRPr sz="20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3% товары для офиса"/>
            <p:cNvSpPr txBox="1"/>
            <p:nvPr/>
          </p:nvSpPr>
          <p:spPr>
            <a:xfrm>
              <a:off x="283669" y="283669"/>
              <a:ext cx="1369682" cy="1446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3%</a:t>
              </a:r>
              <a:b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</a:t>
              </a:r>
              <a:r>
                <a:rPr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овары для офиса</a:t>
              </a:r>
            </a:p>
          </p:txBody>
        </p:sp>
      </p:grpSp>
      <p:sp>
        <p:nvSpPr>
          <p:cNvPr id="1856" name="Овал 29"/>
          <p:cNvSpPr/>
          <p:nvPr/>
        </p:nvSpPr>
        <p:spPr>
          <a:xfrm>
            <a:off x="3412783" y="3491586"/>
            <a:ext cx="1920309" cy="1838817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grpSp>
        <p:nvGrpSpPr>
          <p:cNvPr id="1859" name="Овал 22"/>
          <p:cNvGrpSpPr/>
          <p:nvPr/>
        </p:nvGrpSpPr>
        <p:grpSpPr>
          <a:xfrm>
            <a:off x="3967726" y="1685113"/>
            <a:ext cx="1928019" cy="1928019"/>
            <a:chOff x="-1" y="-1"/>
            <a:chExt cx="1928018" cy="1928018"/>
          </a:xfrm>
        </p:grpSpPr>
        <p:sp>
          <p:nvSpPr>
            <p:cNvPr id="1857" name="Кружок"/>
            <p:cNvSpPr/>
            <p:nvPr/>
          </p:nvSpPr>
          <p:spPr>
            <a:xfrm>
              <a:off x="-1" y="-1"/>
              <a:ext cx="1928018" cy="1928018"/>
            </a:xfrm>
            <a:prstGeom prst="ellipse">
              <a:avLst/>
            </a:prstGeom>
            <a:solidFill>
              <a:srgbClr val="EC633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2000" b="1">
                  <a:latin typeface="Arial"/>
                  <a:ea typeface="Arial"/>
                  <a:cs typeface="Arial"/>
                  <a:sym typeface="Arial"/>
                </a:defRPr>
              </a:pPr>
              <a:endParaRPr sz="20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3% товары для детей"/>
            <p:cNvSpPr txBox="1"/>
            <p:nvPr/>
          </p:nvSpPr>
          <p:spPr>
            <a:xfrm>
              <a:off x="282351" y="282351"/>
              <a:ext cx="1363314" cy="11387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3%</a:t>
              </a:r>
              <a:b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</a:t>
              </a:r>
              <a:r>
                <a:rPr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овары для детей</a:t>
              </a:r>
            </a:p>
          </p:txBody>
        </p:sp>
      </p:grpSp>
      <p:sp>
        <p:nvSpPr>
          <p:cNvPr id="1860" name="Овал 28"/>
          <p:cNvSpPr/>
          <p:nvPr/>
        </p:nvSpPr>
        <p:spPr>
          <a:xfrm>
            <a:off x="3853379" y="1685114"/>
            <a:ext cx="1920309" cy="1838818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grpSp>
        <p:nvGrpSpPr>
          <p:cNvPr id="1863" name="Овал 21"/>
          <p:cNvGrpSpPr/>
          <p:nvPr/>
        </p:nvGrpSpPr>
        <p:grpSpPr>
          <a:xfrm>
            <a:off x="2174886" y="2713984"/>
            <a:ext cx="1986630" cy="1986630"/>
            <a:chOff x="0" y="0"/>
            <a:chExt cx="1986628" cy="1986628"/>
          </a:xfrm>
        </p:grpSpPr>
        <p:sp>
          <p:nvSpPr>
            <p:cNvPr id="1861" name="Кружок"/>
            <p:cNvSpPr/>
            <p:nvPr/>
          </p:nvSpPr>
          <p:spPr>
            <a:xfrm>
              <a:off x="0" y="0"/>
              <a:ext cx="1986628" cy="1986628"/>
            </a:xfrm>
            <a:prstGeom prst="ellipse">
              <a:avLst/>
            </a:prstGeom>
            <a:solidFill>
              <a:srgbClr val="7030A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2000" b="1">
                  <a:latin typeface="Arial"/>
                  <a:ea typeface="Arial"/>
                  <a:cs typeface="Arial"/>
                  <a:sym typeface="Arial"/>
                </a:defRPr>
              </a:pPr>
              <a:endParaRPr sz="20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3% красота…"/>
            <p:cNvSpPr txBox="1"/>
            <p:nvPr/>
          </p:nvSpPr>
          <p:spPr>
            <a:xfrm>
              <a:off x="290934" y="290934"/>
              <a:ext cx="1404760" cy="14465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3%</a:t>
              </a:r>
              <a:b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</a:t>
              </a:r>
              <a:r>
                <a:rPr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расота </a:t>
              </a:r>
            </a:p>
            <a:p>
              <a:pPr algn="ctr">
                <a:defRPr sz="20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20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 здоровье</a:t>
              </a:r>
            </a:p>
          </p:txBody>
        </p:sp>
      </p:grpSp>
      <p:grpSp>
        <p:nvGrpSpPr>
          <p:cNvPr id="1866" name="Овал 20"/>
          <p:cNvGrpSpPr/>
          <p:nvPr/>
        </p:nvGrpSpPr>
        <p:grpSpPr>
          <a:xfrm>
            <a:off x="2285713" y="4874647"/>
            <a:ext cx="1929558" cy="1929557"/>
            <a:chOff x="0" y="0"/>
            <a:chExt cx="1929556" cy="1929556"/>
          </a:xfrm>
        </p:grpSpPr>
        <p:sp>
          <p:nvSpPr>
            <p:cNvPr id="1864" name="Кружок"/>
            <p:cNvSpPr/>
            <p:nvPr/>
          </p:nvSpPr>
          <p:spPr>
            <a:xfrm>
              <a:off x="-1" y="-1"/>
              <a:ext cx="1929558" cy="1929558"/>
            </a:xfrm>
            <a:prstGeom prst="ellipse">
              <a:avLst/>
            </a:prstGeom>
            <a:solidFill>
              <a:srgbClr val="54823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b="1">
                  <a:latin typeface="Arial"/>
                  <a:ea typeface="Arial"/>
                  <a:cs typeface="Arial"/>
                  <a:sym typeface="Arial"/>
                </a:defRPr>
              </a:pPr>
              <a:endParaRPr sz="180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3% продукты и зоотовары"/>
            <p:cNvSpPr txBox="1"/>
            <p:nvPr/>
          </p:nvSpPr>
          <p:spPr>
            <a:xfrm>
              <a:off x="282577" y="282577"/>
              <a:ext cx="1364403" cy="1297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3%</a:t>
              </a:r>
              <a:br>
                <a:rPr sz="2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продукты и</a:t>
              </a:r>
              <a:br>
                <a: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sz="18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зоотовары</a:t>
              </a:r>
            </a:p>
          </p:txBody>
        </p:sp>
      </p:grpSp>
      <p:sp>
        <p:nvSpPr>
          <p:cNvPr id="1867" name="Овал 30"/>
          <p:cNvSpPr/>
          <p:nvPr/>
        </p:nvSpPr>
        <p:spPr>
          <a:xfrm>
            <a:off x="2403351" y="4982938"/>
            <a:ext cx="1920309" cy="1838817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68" name="Овал 33"/>
          <p:cNvSpPr/>
          <p:nvPr/>
        </p:nvSpPr>
        <p:spPr>
          <a:xfrm>
            <a:off x="1846457" y="2470300"/>
            <a:ext cx="2310553" cy="2212501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grpSp>
        <p:nvGrpSpPr>
          <p:cNvPr id="1871" name="Овал 18"/>
          <p:cNvGrpSpPr/>
          <p:nvPr/>
        </p:nvGrpSpPr>
        <p:grpSpPr>
          <a:xfrm>
            <a:off x="79435" y="3480349"/>
            <a:ext cx="2440531" cy="2440532"/>
            <a:chOff x="0" y="0"/>
            <a:chExt cx="2440530" cy="2440530"/>
          </a:xfrm>
        </p:grpSpPr>
        <p:sp>
          <p:nvSpPr>
            <p:cNvPr id="1869" name="Кружок"/>
            <p:cNvSpPr/>
            <p:nvPr/>
          </p:nvSpPr>
          <p:spPr>
            <a:xfrm>
              <a:off x="0" y="0"/>
              <a:ext cx="2440530" cy="2440530"/>
            </a:xfrm>
            <a:prstGeom prst="ellipse">
              <a:avLst/>
            </a:prstGeom>
            <a:solidFill>
              <a:srgbClr val="FF3CC4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4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sz="14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70" name="6% автозапчасти…"/>
            <p:cNvSpPr txBox="1"/>
            <p:nvPr/>
          </p:nvSpPr>
          <p:spPr>
            <a:xfrm>
              <a:off x="357407" y="357407"/>
              <a:ext cx="1725716" cy="1231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3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6%</a:t>
              </a:r>
              <a:br>
                <a:rPr sz="3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ru-RU" sz="1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А</a:t>
              </a:r>
              <a:r>
                <a:rPr sz="1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втозапчасти</a:t>
              </a:r>
            </a:p>
            <a:p>
              <a:pPr algn="ctr">
                <a:defRPr sz="14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sz="14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и автоэлектроника</a:t>
              </a:r>
            </a:p>
          </p:txBody>
        </p:sp>
      </p:grpSp>
      <p:sp>
        <p:nvSpPr>
          <p:cNvPr id="1872" name="Овал 31"/>
          <p:cNvSpPr/>
          <p:nvPr/>
        </p:nvSpPr>
        <p:spPr>
          <a:xfrm>
            <a:off x="12646" y="3603140"/>
            <a:ext cx="2310552" cy="2212501"/>
          </a:xfrm>
          <a:prstGeom prst="ellipse">
            <a:avLst/>
          </a:prstGeom>
          <a:ln w="381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800" b="0">
              <a:solidFill>
                <a:srgbClr val="FFFFFF"/>
              </a:solidFill>
            </a:endParaRPr>
          </a:p>
        </p:txBody>
      </p:sp>
      <p:sp>
        <p:nvSpPr>
          <p:cNvPr id="1873" name="Shape 270"/>
          <p:cNvSpPr txBox="1"/>
          <p:nvPr/>
        </p:nvSpPr>
        <p:spPr>
          <a:xfrm>
            <a:off x="286655" y="304800"/>
            <a:ext cx="6553294" cy="186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5400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800" b="0" dirty="0" err="1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rPr>
              <a:t>Популярность</a:t>
            </a:r>
            <a:endParaRPr sz="4800" b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ct val="80000"/>
              </a:lnSpc>
              <a:defRPr sz="5400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800" b="0" dirty="0" err="1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rPr>
              <a:t>отраслей</a:t>
            </a:r>
            <a:r>
              <a:rPr sz="4800" b="0" dirty="0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4800" b="0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lnSpc>
                <a:spcPct val="80000"/>
              </a:lnSpc>
              <a:defRPr sz="5400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800" b="0" dirty="0">
                <a:solidFill>
                  <a:srgbClr val="00B0F0"/>
                </a:solidFill>
                <a:latin typeface="Trebuchet MS"/>
                <a:ea typeface="Trebuchet MS"/>
                <a:cs typeface="Trebuchet MS"/>
                <a:sym typeface="Trebuchet MS"/>
              </a:rPr>
              <a:t>E-commerce</a:t>
            </a:r>
          </a:p>
        </p:txBody>
      </p:sp>
    </p:spTree>
    <p:extLst>
      <p:ext uri="{BB962C8B-B14F-4D97-AF65-F5344CB8AC3E}">
        <p14:creationId xmlns:p14="http://schemas.microsoft.com/office/powerpoint/2010/main" val="13782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Рисунок 17" descr="Рисунок 17"/>
          <p:cNvPicPr>
            <a:picLocks noChangeAspect="1"/>
          </p:cNvPicPr>
          <p:nvPr/>
        </p:nvPicPr>
        <p:blipFill>
          <a:blip r:embed="rId3">
            <a:extLst/>
          </a:blip>
          <a:srcRect t="2863" b="21819"/>
          <a:stretch>
            <a:fillRect/>
          </a:stretch>
        </p:blipFill>
        <p:spPr>
          <a:xfrm>
            <a:off x="0" y="0"/>
            <a:ext cx="12192000" cy="6887028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Прямоугольник 28"/>
          <p:cNvSpPr/>
          <p:nvPr/>
        </p:nvSpPr>
        <p:spPr>
          <a:xfrm>
            <a:off x="0" y="0"/>
            <a:ext cx="12192000" cy="2981325"/>
          </a:xfrm>
          <a:prstGeom prst="rect">
            <a:avLst/>
          </a:pr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lnSpc>
                <a:spcPts val="6900"/>
              </a:lnSpc>
              <a:defRPr sz="3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70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6432" y="596884"/>
            <a:ext cx="1676401" cy="325702"/>
          </a:xfrm>
          <a:prstGeom prst="rect">
            <a:avLst/>
          </a:prstGeom>
          <a:ln w="12700">
            <a:miter lim="400000"/>
          </a:ln>
        </p:spPr>
      </p:pic>
      <p:sp>
        <p:nvSpPr>
          <p:cNvPr id="704" name="Прямоугольник 19"/>
          <p:cNvSpPr txBox="1"/>
          <p:nvPr/>
        </p:nvSpPr>
        <p:spPr>
          <a:xfrm>
            <a:off x="626075" y="464519"/>
            <a:ext cx="9176816" cy="2015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685800">
              <a:lnSpc>
                <a:spcPts val="5000"/>
              </a:lnSpc>
              <a:defRPr sz="49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400" dirty="0" err="1"/>
              <a:t>Знакомьтесь</a:t>
            </a:r>
            <a:r>
              <a:rPr sz="4400" dirty="0"/>
              <a:t>, </a:t>
            </a:r>
            <a:r>
              <a:rPr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главные</a:t>
            </a:r>
            <a:r>
              <a:rPr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sz="4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враги</a:t>
            </a:r>
            <a:r>
              <a:rPr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ru-RU" sz="4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defTabSz="685800">
              <a:lnSpc>
                <a:spcPts val="5000"/>
              </a:lnSpc>
              <a:defRPr sz="4900" b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ru-RU" sz="4400" dirty="0" smtClean="0">
                <a:solidFill>
                  <a:srgbClr val="FFFFFF"/>
                </a:solidFill>
              </a:rPr>
              <a:t>индивидуальной </a:t>
            </a:r>
            <a:r>
              <a:rPr lang="ru-RU" sz="4400" dirty="0">
                <a:solidFill>
                  <a:srgbClr val="FFFFFF"/>
                </a:solidFill>
              </a:rPr>
              <a:t>разработки </a:t>
            </a:r>
            <a:r>
              <a:rPr sz="4400" dirty="0">
                <a:solidFill>
                  <a:srgbClr val="FFFFFF"/>
                </a:solidFill>
              </a:rPr>
              <a:t/>
            </a:r>
            <a:br>
              <a:rPr sz="4400" dirty="0">
                <a:solidFill>
                  <a:srgbClr val="FFFFFF"/>
                </a:solidFill>
              </a:rPr>
            </a:br>
            <a:r>
              <a:rPr sz="4400" dirty="0" err="1">
                <a:solidFill>
                  <a:srgbClr val="FFFFFF"/>
                </a:solidFill>
              </a:rPr>
              <a:t>интернет-магазина</a:t>
            </a:r>
            <a:endParaRPr sz="4400" dirty="0">
              <a:solidFill>
                <a:srgbClr val="FFFFFF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26075" y="3896318"/>
            <a:ext cx="3637386" cy="1464305"/>
            <a:chOff x="1490201" y="4238316"/>
            <a:chExt cx="4035950" cy="1624755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315289" y="4598878"/>
              <a:ext cx="221086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 sz="4000" b="0">
                  <a:latin typeface="Trebuchet MS"/>
                  <a:ea typeface="Trebuchet MS"/>
                  <a:cs typeface="Trebuchet MS"/>
                  <a:sym typeface="Trebuchet MS"/>
                </a:defRPr>
              </a:pPr>
              <a:r>
                <a:rPr lang="ru-RU" sz="4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Дорого </a:t>
              </a:r>
            </a:p>
          </p:txBody>
        </p:sp>
        <p:sp>
          <p:nvSpPr>
            <p:cNvPr id="18" name="Кружок"/>
            <p:cNvSpPr/>
            <p:nvPr/>
          </p:nvSpPr>
          <p:spPr>
            <a:xfrm>
              <a:off x="1490201" y="4238316"/>
              <a:ext cx="1624755" cy="1624755"/>
            </a:xfrm>
            <a:prstGeom prst="ellipse">
              <a:avLst/>
            </a:prstGeom>
            <a:solidFill>
              <a:srgbClr val="30C7F7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119" y="4478235"/>
              <a:ext cx="1075907" cy="107590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Группа 4"/>
          <p:cNvGrpSpPr/>
          <p:nvPr/>
        </p:nvGrpSpPr>
        <p:grpSpPr>
          <a:xfrm>
            <a:off x="5872541" y="3860002"/>
            <a:ext cx="3348787" cy="1464305"/>
            <a:chOff x="6736667" y="4202000"/>
            <a:chExt cx="3715728" cy="1624755"/>
          </a:xfrm>
        </p:grpSpPr>
        <p:sp>
          <p:nvSpPr>
            <p:cNvPr id="22" name="Кружок"/>
            <p:cNvSpPr/>
            <p:nvPr/>
          </p:nvSpPr>
          <p:spPr>
            <a:xfrm>
              <a:off x="6736667" y="4202000"/>
              <a:ext cx="1624755" cy="1624755"/>
            </a:xfrm>
            <a:prstGeom prst="ellipse">
              <a:avLst/>
            </a:prstGeom>
            <a:solidFill>
              <a:srgbClr val="30C7F7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 b="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8541294" y="4576172"/>
              <a:ext cx="191110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44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rebuchet MS" charset="0"/>
                  <a:ea typeface="Trebuchet MS" charset="0"/>
                  <a:cs typeface="Trebuchet MS" charset="0"/>
                </a:rPr>
                <a:t>Долго </a:t>
              </a:r>
            </a:p>
          </p:txBody>
        </p:sp>
        <p:pic>
          <p:nvPicPr>
            <p:cNvPr id="708" name="Рисунок 3" descr="Рисунок 3"/>
            <p:cNvPicPr>
              <a:picLocks noChangeAspect="1"/>
            </p:cNvPicPr>
            <p:nvPr/>
          </p:nvPicPr>
          <p:blipFill>
            <a:blip r:embed="rId6">
              <a:biLevel thresh="25000"/>
              <a:extLst/>
            </a:blip>
            <a:stretch>
              <a:fillRect/>
            </a:stretch>
          </p:blipFill>
          <p:spPr>
            <a:xfrm>
              <a:off x="7079531" y="4432221"/>
              <a:ext cx="1118899" cy="111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rcRect t="2863" b="21819"/>
          <a:stretch>
            <a:fillRect/>
          </a:stretch>
        </p:blipFill>
        <p:spPr>
          <a:xfrm>
            <a:off x="0" y="39559"/>
            <a:ext cx="12477750" cy="6835375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Прямоугольник 10"/>
          <p:cNvSpPr/>
          <p:nvPr/>
        </p:nvSpPr>
        <p:spPr>
          <a:xfrm>
            <a:off x="-9525" y="0"/>
            <a:ext cx="630555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977" y="0"/>
                </a:lnTo>
                <a:lnTo>
                  <a:pt x="21600" y="10320"/>
                </a:lnTo>
                <a:lnTo>
                  <a:pt x="1997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BC1EE"/>
              </a:gs>
              <a:gs pos="100000">
                <a:srgbClr val="6AD074"/>
              </a:gs>
            </a:gsLst>
            <a:lin ang="27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7" name="TextBox 14"/>
          <p:cNvSpPr txBox="1"/>
          <p:nvPr/>
        </p:nvSpPr>
        <p:spPr>
          <a:xfrm>
            <a:off x="628775" y="2512316"/>
            <a:ext cx="4981450" cy="137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000"/>
              </a:lnSpc>
              <a:defRPr sz="5400" b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rPr sz="4800" dirty="0" err="1"/>
              <a:t>Хотите</a:t>
            </a:r>
            <a:r>
              <a:rPr sz="4800" dirty="0"/>
              <a:t> </a:t>
            </a:r>
            <a:r>
              <a:rPr sz="4800" dirty="0" err="1"/>
              <a:t>открыть</a:t>
            </a:r>
            <a:r>
              <a:rPr sz="4800" dirty="0"/>
              <a:t> </a:t>
            </a:r>
            <a:r>
              <a:rPr sz="4800" dirty="0" err="1"/>
              <a:t>сайт</a:t>
            </a:r>
            <a:r>
              <a:rPr sz="4800" dirty="0"/>
              <a:t> </a:t>
            </a:r>
            <a:r>
              <a:rPr sz="4800" dirty="0" err="1"/>
              <a:t>уже</a:t>
            </a:r>
            <a:r>
              <a:rPr sz="4800" dirty="0"/>
              <a:t> </a:t>
            </a:r>
            <a:r>
              <a:rPr sz="4800" dirty="0" err="1"/>
              <a:t>сейчас</a:t>
            </a:r>
            <a:r>
              <a:rPr sz="4800" dirty="0"/>
              <a:t>?</a:t>
            </a:r>
          </a:p>
        </p:txBody>
      </p:sp>
      <p:pic>
        <p:nvPicPr>
          <p:cNvPr id="788" name="Рисунок 20" descr="Рисунок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299" y="396365"/>
            <a:ext cx="772927" cy="772927"/>
          </a:xfrm>
          <a:prstGeom prst="rect">
            <a:avLst/>
          </a:prstGeom>
          <a:ln w="12700">
            <a:miter lim="400000"/>
          </a:ln>
        </p:spPr>
      </p:pic>
      <p:sp>
        <p:nvSpPr>
          <p:cNvPr id="789" name="Группа 2"/>
          <p:cNvSpPr txBox="1"/>
          <p:nvPr/>
        </p:nvSpPr>
        <p:spPr>
          <a:xfrm>
            <a:off x="6791325" y="2575333"/>
            <a:ext cx="7380235" cy="137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ts val="5000"/>
              </a:lnSpc>
              <a:defRPr sz="5400" b="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000" dirty="0" err="1"/>
              <a:t>Готовое</a:t>
            </a:r>
            <a:r>
              <a:rPr sz="4000" dirty="0"/>
              <a:t> </a:t>
            </a:r>
            <a:r>
              <a:rPr sz="4000" dirty="0" err="1" smtClean="0"/>
              <a:t>решение</a:t>
            </a:r>
            <a:r>
              <a:rPr lang="ru-RU" sz="4000" dirty="0" smtClean="0"/>
              <a:t> </a:t>
            </a:r>
            <a:r>
              <a:rPr lang="en-US" sz="4000" dirty="0"/>
              <a:t>— </a:t>
            </a:r>
            <a:endParaRPr lang="ru-RU" sz="4000" dirty="0"/>
          </a:p>
          <a:p>
            <a:pPr>
              <a:lnSpc>
                <a:spcPts val="5000"/>
              </a:lnSpc>
              <a:defRPr sz="5400" b="0">
                <a:solidFill>
                  <a:srgbClr val="02C3E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sz="4000" dirty="0" err="1"/>
              <a:t>лучший</a:t>
            </a:r>
            <a:r>
              <a:rPr sz="4000" dirty="0"/>
              <a:t> </a:t>
            </a:r>
            <a:r>
              <a:rPr sz="4000" dirty="0" err="1"/>
              <a:t>вариант</a:t>
            </a:r>
            <a:r>
              <a:rPr sz="4000" dirty="0"/>
              <a:t>!</a:t>
            </a:r>
          </a:p>
        </p:txBody>
      </p:sp>
      <p:pic>
        <p:nvPicPr>
          <p:cNvPr id="790" name="Рисунок 3" descr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39450" y="356491"/>
            <a:ext cx="812800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562" y="6350272"/>
            <a:ext cx="1676401" cy="3257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9" grpId="1" animBg="1" advAuto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9343</TotalTime>
  <Words>540</Words>
  <Application>Microsoft Office PowerPoint</Application>
  <PresentationFormat>Произвольный</PresentationFormat>
  <Paragraphs>207</Paragraphs>
  <Slides>21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MegamirPR</cp:lastModifiedBy>
  <cp:revision>73</cp:revision>
  <dcterms:modified xsi:type="dcterms:W3CDTF">2018-06-06T09:49:49Z</dcterms:modified>
</cp:coreProperties>
</file>