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820" r:id="rId3"/>
    <p:sldId id="853" r:id="rId4"/>
    <p:sldId id="861" r:id="rId5"/>
    <p:sldId id="863" r:id="rId6"/>
    <p:sldId id="864" r:id="rId7"/>
    <p:sldId id="866" r:id="rId8"/>
    <p:sldId id="865" r:id="rId9"/>
    <p:sldId id="867" r:id="rId10"/>
    <p:sldId id="872" r:id="rId11"/>
    <p:sldId id="868" r:id="rId12"/>
    <p:sldId id="870" r:id="rId13"/>
    <p:sldId id="873" r:id="rId14"/>
    <p:sldId id="874" r:id="rId15"/>
    <p:sldId id="859" r:id="rId16"/>
    <p:sldId id="8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7990" autoAdjust="0"/>
  </p:normalViewPr>
  <p:slideViewPr>
    <p:cSldViewPr>
      <p:cViewPr>
        <p:scale>
          <a:sx n="75" d="100"/>
          <a:sy n="75" d="100"/>
        </p:scale>
        <p:origin x="-124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11FF-F303-4054-8E0C-11BF4AC5785F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952DD-4F77-4CE8-8712-574F682FD3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3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0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856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67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1567C-BE9F-4259-A84A-D4404B4D4C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89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4D39C-DBF1-4726-A48B-1837CD8F28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144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69021-B70F-424D-95FB-C3DBB58C8C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805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B9181-A95B-49B3-91FE-506E78F1B1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17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159D8-ED62-420A-A7BD-900EF5727B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6435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F83C1-98EF-4DB3-91A9-40D7052296D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614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37E0C-F20E-46AC-A451-C54B2994D1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4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C8D59-34C9-493F-86E0-D818D27A5A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8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205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8FF7A-69D6-4213-9F27-C8A95A202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714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3AC6E-D0DE-4064-B53B-75017AF86B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9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CF997-10C2-4D87-B71E-3CDFAF1194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3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9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7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7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83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9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2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3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B9965-0652-4E0C-AD27-5DBA3E768E64}" type="datetimeFigureOut">
              <a:rPr lang="ru-RU" smtClean="0"/>
              <a:t>26.10.2016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BA718-9D03-4A99-B508-0897464B4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1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3E3B47-F62D-4BF2-96BF-078F88DA6C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73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6234" y="908720"/>
            <a:ext cx="48245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Увеличение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оборота клиники без вложений в рекламу</a:t>
            </a:r>
            <a:endParaRPr lang="ru-R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581400" y="4343400"/>
            <a:ext cx="1981200" cy="0"/>
          </a:xfrm>
          <a:prstGeom prst="line">
            <a:avLst/>
          </a:prstGeom>
          <a:ln w="12700">
            <a:solidFill>
              <a:srgbClr val="FFA1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" descr="http://mmit.ru/seminar20150604/img/eduar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20" y="498893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126120" y="4941168"/>
            <a:ext cx="2181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Вартанян Эдуард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6120" y="5290755"/>
            <a:ext cx="3373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chemeClr val="bg1"/>
                </a:solidFill>
              </a:rPr>
              <a:t>генеральный директор «</a:t>
            </a:r>
            <a:r>
              <a:rPr lang="en-US" sz="1400" i="1" dirty="0" smtClean="0">
                <a:solidFill>
                  <a:schemeClr val="bg1"/>
                </a:solidFill>
              </a:rPr>
              <a:t>Mega Mir IT</a:t>
            </a:r>
            <a:r>
              <a:rPr lang="ru-RU" sz="1400" i="1" dirty="0" smtClean="0">
                <a:solidFill>
                  <a:schemeClr val="bg1"/>
                </a:solidFill>
              </a:rPr>
              <a:t>»</a:t>
            </a:r>
            <a:endParaRPr lang="ru-RU" sz="1400" i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270136" y="5310500"/>
            <a:ext cx="3096344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335" y="4005064"/>
            <a:ext cx="1062807" cy="85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16234" y="308555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внедрения Битрикс24 в стоматологической клинике «Жемчужная»</a:t>
            </a:r>
          </a:p>
        </p:txBody>
      </p:sp>
    </p:spTree>
    <p:extLst>
      <p:ext uri="{BB962C8B-B14F-4D97-AF65-F5344CB8AC3E}">
        <p14:creationId xmlns:p14="http://schemas.microsoft.com/office/powerpoint/2010/main" val="7195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Обучение сотрудников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6696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часов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сотрудников работе в Битрикс24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2708920"/>
            <a:ext cx="6696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часов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тренинга по приему входящих звонков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544" y="4194373"/>
            <a:ext cx="66967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прослушано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300 звонков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мониторинга выполнения инструкций по приему входящих звонков, корректировки скриптов</a:t>
            </a:r>
          </a:p>
        </p:txBody>
      </p:sp>
    </p:spTree>
    <p:extLst>
      <p:ext uri="{BB962C8B-B14F-4D97-AF65-F5344CB8AC3E}">
        <p14:creationId xmlns:p14="http://schemas.microsoft.com/office/powerpoint/2010/main" val="12853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Резюме / Что было сделано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маркетинговые сценарии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скрипты для менеджеров.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сценарии работы в Битрикс24.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Настроена работа в Битрикс24.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Настроена телефония.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инструкции.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обучены работе в Битрикс24.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проведен тренинг по приему входящих звонков.</a:t>
            </a:r>
          </a:p>
        </p:txBody>
      </p:sp>
    </p:spTree>
    <p:extLst>
      <p:ext uri="{BB962C8B-B14F-4D97-AF65-F5344CB8AC3E}">
        <p14:creationId xmlns:p14="http://schemas.microsoft.com/office/powerpoint/2010/main" val="36418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schemeClr val="accent3">
                    <a:lumMod val="50000"/>
                  </a:schemeClr>
                </a:solidFill>
                <a:latin typeface="Calibri"/>
              </a:rPr>
              <a:t>Резюме / Что было сделано</a:t>
            </a:r>
            <a:endParaRPr lang="ru-RU" sz="3100" dirty="0">
              <a:solidFill>
                <a:schemeClr val="accent3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196752"/>
            <a:ext cx="61206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маркетинговые сценарии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скрипты для менеджеров.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Разработаны сценарии работы в Битрикс24.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Настроена работа в Битрикс24.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Настроена телефония.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инструкции.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обучены работе в Битрикс24.</a:t>
            </a:r>
          </a:p>
          <a:p>
            <a:pPr marL="342900" indent="-342900">
              <a:buAutoNum type="arabicPeriod"/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Сотрудникам проведен тренинг по приему входящих звонков.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05064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Результат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571003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40%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увеличилась эффективность приема входящих звонков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8338" y="531340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клинику стали посещать пациенты, которые ранее не планировали этого делать.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7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>
                <a:solidFill>
                  <a:prstClr val="black"/>
                </a:solidFill>
                <a:latin typeface="Calibri"/>
              </a:rPr>
              <a:t>Итого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2409" y="1772816"/>
            <a:ext cx="6875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бюджеты клиники остались неизменны, а оборот вырос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потребовались РАЗОВЫЕ инвестиции на внедрение Битрикс24, но они уже давно окупились.</a:t>
            </a:r>
          </a:p>
        </p:txBody>
      </p:sp>
      <p:pic>
        <p:nvPicPr>
          <p:cNvPr id="15362" name="Picture 2" descr="http://ia-cher.ru/img/img/super/viewimageas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152900"/>
            <a:ext cx="36195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3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65252" y="5743674"/>
            <a:ext cx="5256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+mn-lt"/>
              </a:rPr>
              <a:t>СПАСИБО ЗА ВНИМАНИЕ!</a:t>
            </a:r>
          </a:p>
          <a:p>
            <a:pPr algn="r"/>
            <a:r>
              <a:rPr lang="ru-RU" sz="3200" dirty="0" smtClean="0">
                <a:latin typeface="+mn-lt"/>
              </a:rPr>
              <a:t>ВОПРОСЫ?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260648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n-lt"/>
              </a:rPr>
              <a:t>ПОЛУЧИТЬ ПОДРОБНУЮ КОНСУЛЬТАЦИЮ</a:t>
            </a:r>
            <a:br>
              <a:rPr lang="ru-RU" sz="3200" dirty="0" smtClean="0">
                <a:latin typeface="+mn-lt"/>
              </a:rPr>
            </a:br>
            <a:r>
              <a:rPr lang="ru-RU" sz="3200" dirty="0" smtClean="0">
                <a:latin typeface="+mn-lt"/>
              </a:rPr>
              <a:t>ПО ВНЕДРЕНИЮ Б24</a:t>
            </a:r>
          </a:p>
          <a:p>
            <a:endParaRPr lang="ru-RU" sz="2800" dirty="0" smtClean="0"/>
          </a:p>
          <a:p>
            <a:r>
              <a:rPr lang="ru-RU" sz="2800" dirty="0" smtClean="0"/>
              <a:t>Тел.: 8 (3952) 60-77-28</a:t>
            </a:r>
          </a:p>
          <a:p>
            <a:r>
              <a:rPr lang="en-US" sz="2800" dirty="0" smtClean="0"/>
              <a:t>E-mail: expert@mmit.ru</a:t>
            </a:r>
          </a:p>
          <a:p>
            <a:r>
              <a:rPr lang="ru-RU" sz="2800" dirty="0" smtClean="0"/>
              <a:t>Офис: ул. Терешковой, 15Б</a:t>
            </a:r>
          </a:p>
        </p:txBody>
      </p:sp>
    </p:spTree>
    <p:extLst>
      <p:ext uri="{BB962C8B-B14F-4D97-AF65-F5344CB8AC3E}">
        <p14:creationId xmlns:p14="http://schemas.microsoft.com/office/powerpoint/2010/main" val="29112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7384"/>
            <a:ext cx="9144000" cy="6897576"/>
          </a:xfrm>
          <a:prstGeom prst="rect">
            <a:avLst/>
          </a:prstGeom>
          <a:gradFill flip="none" rotWithShape="1">
            <a:gsLst>
              <a:gs pos="100000">
                <a:srgbClr val="F72272"/>
              </a:gs>
              <a:gs pos="16000">
                <a:srgbClr val="FF3636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7960" y="414908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12 ПОЛЬЗОВАТЕЛЕЙ НА 6 МЕСЯЦЕВ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</a:t>
            </a: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ЛЬГОТНЫЙ ТАРИФ НА ОБСЛУЖИВАНИЕ КОРПОРАТИВНОГО ПОРТАЛА</a:t>
            </a:r>
            <a:endParaRPr lang="ru-RU" sz="32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" y="980728"/>
            <a:ext cx="8001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ИСПОЛЬЗУЙ ПРОМОКОД</a:t>
            </a:r>
          </a:p>
          <a:p>
            <a:pPr algn="ctr"/>
            <a:endParaRPr lang="en-US" sz="3200" dirty="0" smtClean="0">
              <a:solidFill>
                <a:schemeClr val="bg1"/>
              </a:solidFill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MMIT9900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И ПОЛУЧИ БОНУС: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1772816"/>
            <a:ext cx="3168352" cy="10081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3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Задача -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364575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Поменять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покупательские критерии выбора, чтобы главным фактором была не цена, а качество предоставляемых услуг и соответственно увеличить % людей, которые записываются на прием.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6232" y="3361849"/>
            <a:ext cx="70180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 обрабатывать входящие звонки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увеличения клиентской базы.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Наладить проактивную работу с клиентами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они не уходили в другие клиники.</a:t>
            </a:r>
          </a:p>
        </p:txBody>
      </p:sp>
    </p:spTree>
    <p:extLst>
      <p:ext uri="{BB962C8B-B14F-4D97-AF65-F5344CB8AC3E}">
        <p14:creationId xmlns:p14="http://schemas.microsoft.com/office/powerpoint/2010/main" val="327493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81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90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Разработаны маркетинговые</a:t>
            </a:r>
          </a:p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сценарии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61206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приема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входящий звонков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(скрипты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менеджеров).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работы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клиентской базой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ДЕЛИКАТНО связываться с пациентом и приглашать на необходимое плановое лечение.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Разработаны сценарии работы</a:t>
            </a:r>
          </a:p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в Битрикс24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2924944"/>
            <a:ext cx="61206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потенциальными клиентами (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лиды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учет источников клиентов; выделили этапы работы.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базы клиентов: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пациентах, история лечения; информация о текущих процедурах.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Проактивная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с клиентами: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обзвона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скрипты.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телефонией: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разговоров; обработка очереди звонков.</a:t>
            </a:r>
          </a:p>
        </p:txBody>
      </p:sp>
      <p:pic>
        <p:nvPicPr>
          <p:cNvPr id="12290" name="Picture 2" descr="Картинки по запросу Битрикс24 сценарии работ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34" y="1388904"/>
            <a:ext cx="1881548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Битрикс24. Настроена </a:t>
            </a:r>
            <a:r>
              <a:rPr lang="en-US" sz="3100" dirty="0" smtClean="0">
                <a:solidFill>
                  <a:prstClr val="black"/>
                </a:solidFill>
                <a:latin typeface="Calibri"/>
              </a:rPr>
              <a:t>CRM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484784"/>
            <a:ext cx="61206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Б24 импортирована текущая база клиентов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Настроена работа с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лидами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Настроена работа с клиентами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Настроено ведение истории лечения.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Настроено отслеживание взаиморасчетов с клиентами.</a:t>
            </a:r>
          </a:p>
          <a:p>
            <a:pPr marL="342900" indent="-342900">
              <a:buAutoNum type="arabicPeriod"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 прайс-лист.</a:t>
            </a:r>
          </a:p>
        </p:txBody>
      </p:sp>
    </p:spTree>
    <p:extLst>
      <p:ext uri="{BB962C8B-B14F-4D97-AF65-F5344CB8AC3E}">
        <p14:creationId xmlns:p14="http://schemas.microsoft.com/office/powerpoint/2010/main" val="15817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7" y="1556792"/>
            <a:ext cx="7684434" cy="4365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Битрикс24. Настроено расписание</a:t>
            </a:r>
          </a:p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докторов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1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Настроена телефония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669674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Арендован номер для настройки телефонии. 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Настроена обработка очереди звонков. Тестирование звонков.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телефония уже полностью в рабочем состоянии.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 и куплен телефонный аппарат и доп. трубки к нему.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Пожалуй, самый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трудозатратный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долгий этап.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 телефонный аппарат. Тестирование звонков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него.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Настроена переадресация звонков с существующих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номеров (Ростелеком) на номер, арендованный в Б24.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 самым все звонки поступают на один телефон.</a:t>
            </a:r>
            <a:b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Всё!</a:t>
            </a:r>
          </a:p>
        </p:txBody>
      </p:sp>
    </p:spTree>
    <p:extLst>
      <p:ext uri="{BB962C8B-B14F-4D97-AF65-F5344CB8AC3E}">
        <p14:creationId xmlns:p14="http://schemas.microsoft.com/office/powerpoint/2010/main" val="15817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Подготовлены инструкции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268760"/>
            <a:ext cx="66967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 пакет инструкций для типовых событий: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звонок с незнакомого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Поступил звонок со знакомого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новый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Пришел существующий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записать клиента на прием к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доктору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отменил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перенес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клиент прошел первый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прошел повторный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обзвонить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посмотреть расписание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докторов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обновить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прайс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пополнить баланс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добавить доктора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Битрикс24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удалить доктора в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Битрикс24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добавить в Битрикс24 нового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</a:t>
            </a:r>
          </a:p>
          <a:p>
            <a:pPr marL="342900" indent="-342900">
              <a:buFont typeface="+mj-lt"/>
              <a:buAutoNum type="arabicPeriod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добавить календари врачей (для новых администраторов)</a:t>
            </a:r>
          </a:p>
        </p:txBody>
      </p:sp>
    </p:spTree>
    <p:extLst>
      <p:ext uri="{BB962C8B-B14F-4D97-AF65-F5344CB8AC3E}">
        <p14:creationId xmlns:p14="http://schemas.microsoft.com/office/powerpoint/2010/main" val="96966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5588" cy="685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3528" y="321740"/>
            <a:ext cx="8856984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100" dirty="0" smtClean="0">
                <a:solidFill>
                  <a:prstClr val="black"/>
                </a:solidFill>
                <a:latin typeface="Calibri"/>
              </a:rPr>
              <a:t>Подготовлены инструкции</a:t>
            </a:r>
            <a:endParaRPr lang="ru-RU" sz="31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17" y="6165304"/>
            <a:ext cx="153350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211" y="1052736"/>
            <a:ext cx="3114917" cy="43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207108"/>
            <a:ext cx="3114917" cy="43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171" y="1351124"/>
            <a:ext cx="3114917" cy="43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668" y="1495140"/>
            <a:ext cx="3114917" cy="43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228" y="1639156"/>
            <a:ext cx="3114917" cy="43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83172"/>
            <a:ext cx="3114917" cy="438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5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10462</TotalTime>
  <Words>372</Words>
  <Application>Microsoft Office PowerPoint</Application>
  <PresentationFormat>Экран (4:3)</PresentationFormat>
  <Paragraphs>109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Воловенко</dc:creator>
  <cp:lastModifiedBy>Эдуард</cp:lastModifiedBy>
  <cp:revision>449</cp:revision>
  <dcterms:created xsi:type="dcterms:W3CDTF">2012-04-16T14:45:46Z</dcterms:created>
  <dcterms:modified xsi:type="dcterms:W3CDTF">2016-10-25T17:03:15Z</dcterms:modified>
</cp:coreProperties>
</file>